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318" r:id="rId1"/>
  </p:sldMasterIdLst>
  <p:notesMasterIdLst>
    <p:notesMasterId r:id="rId10"/>
  </p:notesMasterIdLst>
  <p:handoutMasterIdLst>
    <p:handoutMasterId r:id="rId11"/>
  </p:handoutMasterIdLst>
  <p:sldIdLst>
    <p:sldId id="444" r:id="rId2"/>
    <p:sldId id="443" r:id="rId3"/>
    <p:sldId id="437" r:id="rId4"/>
    <p:sldId id="439" r:id="rId5"/>
    <p:sldId id="442" r:id="rId6"/>
    <p:sldId id="432" r:id="rId7"/>
    <p:sldId id="441" r:id="rId8"/>
    <p:sldId id="330" r:id="rId9"/>
  </p:sldIdLst>
  <p:sldSz cx="9144000" cy="6858000" type="screen4x3"/>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8">
          <p15:clr>
            <a:srgbClr val="A4A3A4"/>
          </p15:clr>
        </p15:guide>
        <p15:guide id="2" pos="2928">
          <p15:clr>
            <a:srgbClr val="A4A3A4"/>
          </p15:clr>
        </p15:guide>
        <p15:guide id="3" orient="horz" pos="2141">
          <p15:clr>
            <a:srgbClr val="A4A3A4"/>
          </p15:clr>
        </p15:guide>
        <p15:guide id="4" pos="312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idoo, Jordan" initials="NJ" lastIdx="10" clrIdx="0">
    <p:extLst/>
  </p:cmAuthor>
  <p:cmAuthor id="2" name="UNESCO" initials="UNESCO"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38" autoAdjust="0"/>
    <p:restoredTop sz="71169" autoAdjust="0"/>
  </p:normalViewPr>
  <p:slideViewPr>
    <p:cSldViewPr>
      <p:cViewPr varScale="1">
        <p:scale>
          <a:sx n="90" d="100"/>
          <a:sy n="90" d="100"/>
        </p:scale>
        <p:origin x="2790" y="78"/>
      </p:cViewPr>
      <p:guideLst>
        <p:guide orient="horz" pos="2160"/>
        <p:guide pos="2880"/>
      </p:guideLst>
    </p:cSldViewPr>
  </p:slideViewPr>
  <p:outlineViewPr>
    <p:cViewPr>
      <p:scale>
        <a:sx n="33" d="100"/>
        <a:sy n="33" d="100"/>
      </p:scale>
      <p:origin x="0" y="280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2" d="100"/>
          <a:sy n="92" d="100"/>
        </p:scale>
        <p:origin x="1368" y="176"/>
      </p:cViewPr>
      <p:guideLst>
        <p:guide orient="horz" pos="2208"/>
        <p:guide pos="2928"/>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13291-FF68-4AA9-B399-BE6E5E9D5D02}" type="doc">
      <dgm:prSet loTypeId="urn:microsoft.com/office/officeart/2005/8/layout/target3" loCatId="list" qsTypeId="urn:microsoft.com/office/officeart/2005/8/quickstyle/3d7" qsCatId="3D" csTypeId="urn:microsoft.com/office/officeart/2005/8/colors/colorful1" csCatId="colorful" phldr="1"/>
      <dgm:spPr/>
      <dgm:t>
        <a:bodyPr/>
        <a:lstStyle/>
        <a:p>
          <a:endParaRPr lang="en-US"/>
        </a:p>
      </dgm:t>
    </dgm:pt>
    <dgm:pt modelId="{EEF6238C-C987-4A25-96B1-F393ABC549B0}">
      <dgm:prSet phldrT="[Text]"/>
      <dgm:spPr/>
      <dgm:t>
        <a:bodyPr/>
        <a:lstStyle/>
        <a:p>
          <a:r>
            <a:rPr lang="en-US" dirty="0" smtClean="0"/>
            <a:t>Both emphasize the need to foster the knowledge, skills, values, attitudes and </a:t>
          </a:r>
          <a:r>
            <a:rPr lang="en-US" dirty="0" err="1" smtClean="0"/>
            <a:t>behaviours</a:t>
          </a:r>
          <a:r>
            <a:rPr lang="en-US" dirty="0" smtClean="0"/>
            <a:t> that allow individuals to take informed decisions and assume active roles locally, nationally and globally.</a:t>
          </a:r>
          <a:endParaRPr lang="en-US" dirty="0"/>
        </a:p>
      </dgm:t>
    </dgm:pt>
    <dgm:pt modelId="{6DB84672-9F16-4036-8152-0BE2B2E4AA8E}" type="sibTrans" cxnId="{4896BEBC-3B7F-4977-AD67-97547010D3FB}">
      <dgm:prSet/>
      <dgm:spPr/>
      <dgm:t>
        <a:bodyPr/>
        <a:lstStyle/>
        <a:p>
          <a:endParaRPr lang="en-US"/>
        </a:p>
      </dgm:t>
    </dgm:pt>
    <dgm:pt modelId="{0EED068F-49E3-44C0-8E2D-2C5472CA0FB2}" type="parTrans" cxnId="{4896BEBC-3B7F-4977-AD67-97547010D3FB}">
      <dgm:prSet/>
      <dgm:spPr/>
      <dgm:t>
        <a:bodyPr/>
        <a:lstStyle/>
        <a:p>
          <a:endParaRPr lang="en-US"/>
        </a:p>
      </dgm:t>
    </dgm:pt>
    <dgm:pt modelId="{0AB0F755-0AD9-466E-9E11-F780974D0AF3}">
      <dgm:prSet phldrT="[Text]"/>
      <dgm:spPr/>
      <dgm:t>
        <a:bodyPr/>
        <a:lstStyle/>
        <a:p>
          <a:r>
            <a:rPr lang="en-US" dirty="0" smtClean="0"/>
            <a:t>Both prioritize the relevance and content of education in order to ensure that education helps build a peaceful and sustainable world.</a:t>
          </a:r>
          <a:endParaRPr lang="en-US" dirty="0"/>
        </a:p>
      </dgm:t>
    </dgm:pt>
    <dgm:pt modelId="{354CC909-5DAA-40E7-BB8A-7780DC1CAA30}" type="sibTrans" cxnId="{3E2D7BB2-282F-40DD-A062-3DF33A934E38}">
      <dgm:prSet/>
      <dgm:spPr/>
      <dgm:t>
        <a:bodyPr/>
        <a:lstStyle/>
        <a:p>
          <a:endParaRPr lang="en-US"/>
        </a:p>
      </dgm:t>
    </dgm:pt>
    <dgm:pt modelId="{B0359444-017C-4E44-BA97-6F0F20CC0960}" type="parTrans" cxnId="{3E2D7BB2-282F-40DD-A062-3DF33A934E38}">
      <dgm:prSet/>
      <dgm:spPr/>
      <dgm:t>
        <a:bodyPr/>
        <a:lstStyle/>
        <a:p>
          <a:endParaRPr lang="en-US"/>
        </a:p>
      </dgm:t>
    </dgm:pt>
    <dgm:pt modelId="{7A435855-66EE-4E47-B228-351C14DD41F8}">
      <dgm:prSet phldrT="[Text]"/>
      <dgm:spPr/>
      <dgm:t>
        <a:bodyPr/>
        <a:lstStyle/>
        <a:p>
          <a:r>
            <a:rPr lang="en-US" dirty="0" smtClean="0"/>
            <a:t>Each has its own distinct thematic areas of focus.</a:t>
          </a:r>
          <a:endParaRPr lang="en-US" dirty="0"/>
        </a:p>
      </dgm:t>
    </dgm:pt>
    <dgm:pt modelId="{D963E380-8B77-4529-9DBB-DB380FB31358}" type="sibTrans" cxnId="{F8E91932-3C18-43AC-9DEF-493C069AEA35}">
      <dgm:prSet/>
      <dgm:spPr/>
      <dgm:t>
        <a:bodyPr/>
        <a:lstStyle/>
        <a:p>
          <a:endParaRPr lang="en-US"/>
        </a:p>
      </dgm:t>
    </dgm:pt>
    <dgm:pt modelId="{0A705C0E-BFDA-43E9-BB22-FA68644F401F}" type="parTrans" cxnId="{F8E91932-3C18-43AC-9DEF-493C069AEA35}">
      <dgm:prSet/>
      <dgm:spPr/>
      <dgm:t>
        <a:bodyPr/>
        <a:lstStyle/>
        <a:p>
          <a:endParaRPr lang="en-US"/>
        </a:p>
      </dgm:t>
    </dgm:pt>
    <dgm:pt modelId="{3C6B4C75-8A38-4FE9-92AA-AE5886009D5B}" type="pres">
      <dgm:prSet presAssocID="{0AA13291-FF68-4AA9-B399-BE6E5E9D5D02}" presName="Name0" presStyleCnt="0">
        <dgm:presLayoutVars>
          <dgm:chMax val="7"/>
          <dgm:dir/>
          <dgm:animLvl val="lvl"/>
          <dgm:resizeHandles val="exact"/>
        </dgm:presLayoutVars>
      </dgm:prSet>
      <dgm:spPr/>
      <dgm:t>
        <a:bodyPr/>
        <a:lstStyle/>
        <a:p>
          <a:endParaRPr lang="en-US"/>
        </a:p>
      </dgm:t>
    </dgm:pt>
    <dgm:pt modelId="{AA40CCBE-A0D5-4D13-9879-1B20B8A9389B}" type="pres">
      <dgm:prSet presAssocID="{0AB0F755-0AD9-466E-9E11-F780974D0AF3}" presName="circle1" presStyleLbl="node1" presStyleIdx="0" presStyleCnt="3"/>
      <dgm:spPr/>
      <dgm:t>
        <a:bodyPr/>
        <a:lstStyle/>
        <a:p>
          <a:endParaRPr lang="en-US"/>
        </a:p>
      </dgm:t>
    </dgm:pt>
    <dgm:pt modelId="{E6832368-142C-494C-BE2A-8DFF07D79B6F}" type="pres">
      <dgm:prSet presAssocID="{0AB0F755-0AD9-466E-9E11-F780974D0AF3}" presName="space" presStyleCnt="0"/>
      <dgm:spPr/>
      <dgm:t>
        <a:bodyPr/>
        <a:lstStyle/>
        <a:p>
          <a:endParaRPr lang="en-US"/>
        </a:p>
      </dgm:t>
    </dgm:pt>
    <dgm:pt modelId="{647EF3A0-4554-42A9-9038-6016E8D9B5BB}" type="pres">
      <dgm:prSet presAssocID="{0AB0F755-0AD9-466E-9E11-F780974D0AF3}" presName="rect1" presStyleLbl="alignAcc1" presStyleIdx="0" presStyleCnt="3"/>
      <dgm:spPr/>
      <dgm:t>
        <a:bodyPr/>
        <a:lstStyle/>
        <a:p>
          <a:endParaRPr lang="en-US"/>
        </a:p>
      </dgm:t>
    </dgm:pt>
    <dgm:pt modelId="{B555EFB8-D128-4B8A-B902-29AF90991AD1}" type="pres">
      <dgm:prSet presAssocID="{EEF6238C-C987-4A25-96B1-F393ABC549B0}" presName="vertSpace2" presStyleLbl="node1" presStyleIdx="0" presStyleCnt="3"/>
      <dgm:spPr/>
      <dgm:t>
        <a:bodyPr/>
        <a:lstStyle/>
        <a:p>
          <a:endParaRPr lang="en-US"/>
        </a:p>
      </dgm:t>
    </dgm:pt>
    <dgm:pt modelId="{C8BE4BD9-8D27-4AF3-848D-48BE4C151A9E}" type="pres">
      <dgm:prSet presAssocID="{EEF6238C-C987-4A25-96B1-F393ABC549B0}" presName="circle2" presStyleLbl="node1" presStyleIdx="1" presStyleCnt="3"/>
      <dgm:spPr/>
      <dgm:t>
        <a:bodyPr/>
        <a:lstStyle/>
        <a:p>
          <a:endParaRPr lang="en-US"/>
        </a:p>
      </dgm:t>
    </dgm:pt>
    <dgm:pt modelId="{D1FDEBDA-9E59-4683-98B8-0FBFF06957AD}" type="pres">
      <dgm:prSet presAssocID="{EEF6238C-C987-4A25-96B1-F393ABC549B0}" presName="rect2" presStyleLbl="alignAcc1" presStyleIdx="1" presStyleCnt="3"/>
      <dgm:spPr/>
      <dgm:t>
        <a:bodyPr/>
        <a:lstStyle/>
        <a:p>
          <a:endParaRPr lang="en-US"/>
        </a:p>
      </dgm:t>
    </dgm:pt>
    <dgm:pt modelId="{8115B964-E2D6-497E-B18D-E90A596EF1CC}" type="pres">
      <dgm:prSet presAssocID="{7A435855-66EE-4E47-B228-351C14DD41F8}" presName="vertSpace3" presStyleLbl="node1" presStyleIdx="1" presStyleCnt="3"/>
      <dgm:spPr/>
      <dgm:t>
        <a:bodyPr/>
        <a:lstStyle/>
        <a:p>
          <a:endParaRPr lang="en-US"/>
        </a:p>
      </dgm:t>
    </dgm:pt>
    <dgm:pt modelId="{195B6FBC-62E5-4C34-AA42-2DC70D918970}" type="pres">
      <dgm:prSet presAssocID="{7A435855-66EE-4E47-B228-351C14DD41F8}" presName="circle3" presStyleLbl="node1" presStyleIdx="2" presStyleCnt="3"/>
      <dgm:spPr/>
      <dgm:t>
        <a:bodyPr/>
        <a:lstStyle/>
        <a:p>
          <a:endParaRPr lang="en-US"/>
        </a:p>
      </dgm:t>
    </dgm:pt>
    <dgm:pt modelId="{AE227497-DB90-4CD0-9562-8818C1F53CE0}" type="pres">
      <dgm:prSet presAssocID="{7A435855-66EE-4E47-B228-351C14DD41F8}" presName="rect3" presStyleLbl="alignAcc1" presStyleIdx="2" presStyleCnt="3"/>
      <dgm:spPr/>
      <dgm:t>
        <a:bodyPr/>
        <a:lstStyle/>
        <a:p>
          <a:endParaRPr lang="en-US"/>
        </a:p>
      </dgm:t>
    </dgm:pt>
    <dgm:pt modelId="{0AD1424D-F398-4A64-86C3-E5889868FB74}" type="pres">
      <dgm:prSet presAssocID="{0AB0F755-0AD9-466E-9E11-F780974D0AF3}" presName="rect1ParTxNoCh" presStyleLbl="alignAcc1" presStyleIdx="2" presStyleCnt="3">
        <dgm:presLayoutVars>
          <dgm:chMax val="1"/>
          <dgm:bulletEnabled val="1"/>
        </dgm:presLayoutVars>
      </dgm:prSet>
      <dgm:spPr/>
      <dgm:t>
        <a:bodyPr/>
        <a:lstStyle/>
        <a:p>
          <a:endParaRPr lang="en-US"/>
        </a:p>
      </dgm:t>
    </dgm:pt>
    <dgm:pt modelId="{86D4DF55-A9A6-475F-9502-932BC2D95F44}" type="pres">
      <dgm:prSet presAssocID="{EEF6238C-C987-4A25-96B1-F393ABC549B0}" presName="rect2ParTxNoCh" presStyleLbl="alignAcc1" presStyleIdx="2" presStyleCnt="3">
        <dgm:presLayoutVars>
          <dgm:chMax val="1"/>
          <dgm:bulletEnabled val="1"/>
        </dgm:presLayoutVars>
      </dgm:prSet>
      <dgm:spPr/>
      <dgm:t>
        <a:bodyPr/>
        <a:lstStyle/>
        <a:p>
          <a:endParaRPr lang="en-US"/>
        </a:p>
      </dgm:t>
    </dgm:pt>
    <dgm:pt modelId="{ADF28EF2-FEA5-4D3F-B7B3-C88B7A405FD6}" type="pres">
      <dgm:prSet presAssocID="{7A435855-66EE-4E47-B228-351C14DD41F8}" presName="rect3ParTxNoCh" presStyleLbl="alignAcc1" presStyleIdx="2" presStyleCnt="3">
        <dgm:presLayoutVars>
          <dgm:chMax val="1"/>
          <dgm:bulletEnabled val="1"/>
        </dgm:presLayoutVars>
      </dgm:prSet>
      <dgm:spPr/>
      <dgm:t>
        <a:bodyPr/>
        <a:lstStyle/>
        <a:p>
          <a:endParaRPr lang="en-US"/>
        </a:p>
      </dgm:t>
    </dgm:pt>
  </dgm:ptLst>
  <dgm:cxnLst>
    <dgm:cxn modelId="{3E2D7BB2-282F-40DD-A062-3DF33A934E38}" srcId="{0AA13291-FF68-4AA9-B399-BE6E5E9D5D02}" destId="{0AB0F755-0AD9-466E-9E11-F780974D0AF3}" srcOrd="0" destOrd="0" parTransId="{B0359444-017C-4E44-BA97-6F0F20CC0960}" sibTransId="{354CC909-5DAA-40E7-BB8A-7780DC1CAA30}"/>
    <dgm:cxn modelId="{4896BEBC-3B7F-4977-AD67-97547010D3FB}" srcId="{0AA13291-FF68-4AA9-B399-BE6E5E9D5D02}" destId="{EEF6238C-C987-4A25-96B1-F393ABC549B0}" srcOrd="1" destOrd="0" parTransId="{0EED068F-49E3-44C0-8E2D-2C5472CA0FB2}" sibTransId="{6DB84672-9F16-4036-8152-0BE2B2E4AA8E}"/>
    <dgm:cxn modelId="{38258460-B5FB-4650-82C1-66D67BE1A35C}" type="presOf" srcId="{0AA13291-FF68-4AA9-B399-BE6E5E9D5D02}" destId="{3C6B4C75-8A38-4FE9-92AA-AE5886009D5B}" srcOrd="0" destOrd="0" presId="urn:microsoft.com/office/officeart/2005/8/layout/target3"/>
    <dgm:cxn modelId="{05B7D990-2C46-4F09-945F-EAF5E0052033}" type="presOf" srcId="{0AB0F755-0AD9-466E-9E11-F780974D0AF3}" destId="{0AD1424D-F398-4A64-86C3-E5889868FB74}" srcOrd="1" destOrd="0" presId="urn:microsoft.com/office/officeart/2005/8/layout/target3"/>
    <dgm:cxn modelId="{09507DE9-92AD-4F16-862C-B89766647416}" type="presOf" srcId="{7A435855-66EE-4E47-B228-351C14DD41F8}" destId="{ADF28EF2-FEA5-4D3F-B7B3-C88B7A405FD6}" srcOrd="1" destOrd="0" presId="urn:microsoft.com/office/officeart/2005/8/layout/target3"/>
    <dgm:cxn modelId="{03F37553-7A99-4F43-84BF-FA02351E4C18}" type="presOf" srcId="{7A435855-66EE-4E47-B228-351C14DD41F8}" destId="{AE227497-DB90-4CD0-9562-8818C1F53CE0}" srcOrd="0" destOrd="0" presId="urn:microsoft.com/office/officeart/2005/8/layout/target3"/>
    <dgm:cxn modelId="{F8E91932-3C18-43AC-9DEF-493C069AEA35}" srcId="{0AA13291-FF68-4AA9-B399-BE6E5E9D5D02}" destId="{7A435855-66EE-4E47-B228-351C14DD41F8}" srcOrd="2" destOrd="0" parTransId="{0A705C0E-BFDA-43E9-BB22-FA68644F401F}" sibTransId="{D963E380-8B77-4529-9DBB-DB380FB31358}"/>
    <dgm:cxn modelId="{F7876CDE-DB20-4795-8E2F-BCB073B3A251}" type="presOf" srcId="{EEF6238C-C987-4A25-96B1-F393ABC549B0}" destId="{86D4DF55-A9A6-475F-9502-932BC2D95F44}" srcOrd="1" destOrd="0" presId="urn:microsoft.com/office/officeart/2005/8/layout/target3"/>
    <dgm:cxn modelId="{5B6D2895-83DC-4616-884F-DA2E86273985}" type="presOf" srcId="{EEF6238C-C987-4A25-96B1-F393ABC549B0}" destId="{D1FDEBDA-9E59-4683-98B8-0FBFF06957AD}" srcOrd="0" destOrd="0" presId="urn:microsoft.com/office/officeart/2005/8/layout/target3"/>
    <dgm:cxn modelId="{5379E74C-93A8-4124-B97B-A0B5F4EE313A}" type="presOf" srcId="{0AB0F755-0AD9-466E-9E11-F780974D0AF3}" destId="{647EF3A0-4554-42A9-9038-6016E8D9B5BB}" srcOrd="0" destOrd="0" presId="urn:microsoft.com/office/officeart/2005/8/layout/target3"/>
    <dgm:cxn modelId="{A23F95BD-9E12-46DF-AE34-DB8CDD5998E4}" type="presParOf" srcId="{3C6B4C75-8A38-4FE9-92AA-AE5886009D5B}" destId="{AA40CCBE-A0D5-4D13-9879-1B20B8A9389B}" srcOrd="0" destOrd="0" presId="urn:microsoft.com/office/officeart/2005/8/layout/target3"/>
    <dgm:cxn modelId="{73A6C915-0E6D-4990-B981-180D7E483064}" type="presParOf" srcId="{3C6B4C75-8A38-4FE9-92AA-AE5886009D5B}" destId="{E6832368-142C-494C-BE2A-8DFF07D79B6F}" srcOrd="1" destOrd="0" presId="urn:microsoft.com/office/officeart/2005/8/layout/target3"/>
    <dgm:cxn modelId="{4B51C0EF-7DAD-4C0C-BA22-EB1D91C656AB}" type="presParOf" srcId="{3C6B4C75-8A38-4FE9-92AA-AE5886009D5B}" destId="{647EF3A0-4554-42A9-9038-6016E8D9B5BB}" srcOrd="2" destOrd="0" presId="urn:microsoft.com/office/officeart/2005/8/layout/target3"/>
    <dgm:cxn modelId="{7790479F-248A-4A59-893D-C694ED5E4A98}" type="presParOf" srcId="{3C6B4C75-8A38-4FE9-92AA-AE5886009D5B}" destId="{B555EFB8-D128-4B8A-B902-29AF90991AD1}" srcOrd="3" destOrd="0" presId="urn:microsoft.com/office/officeart/2005/8/layout/target3"/>
    <dgm:cxn modelId="{12FBD0DF-7E3B-4510-BFB2-388F9C779C1E}" type="presParOf" srcId="{3C6B4C75-8A38-4FE9-92AA-AE5886009D5B}" destId="{C8BE4BD9-8D27-4AF3-848D-48BE4C151A9E}" srcOrd="4" destOrd="0" presId="urn:microsoft.com/office/officeart/2005/8/layout/target3"/>
    <dgm:cxn modelId="{F3C1C0CC-763C-49BE-8D1F-15F16ACB08AF}" type="presParOf" srcId="{3C6B4C75-8A38-4FE9-92AA-AE5886009D5B}" destId="{D1FDEBDA-9E59-4683-98B8-0FBFF06957AD}" srcOrd="5" destOrd="0" presId="urn:microsoft.com/office/officeart/2005/8/layout/target3"/>
    <dgm:cxn modelId="{0FFD4A2A-BECB-4E6D-9A72-47F6876CAC78}" type="presParOf" srcId="{3C6B4C75-8A38-4FE9-92AA-AE5886009D5B}" destId="{8115B964-E2D6-497E-B18D-E90A596EF1CC}" srcOrd="6" destOrd="0" presId="urn:microsoft.com/office/officeart/2005/8/layout/target3"/>
    <dgm:cxn modelId="{75023329-9560-43CF-9211-C0CC479C9ACE}" type="presParOf" srcId="{3C6B4C75-8A38-4FE9-92AA-AE5886009D5B}" destId="{195B6FBC-62E5-4C34-AA42-2DC70D918970}" srcOrd="7" destOrd="0" presId="urn:microsoft.com/office/officeart/2005/8/layout/target3"/>
    <dgm:cxn modelId="{5BBAB62B-FF8B-4A52-97D6-0C56A743EBAE}" type="presParOf" srcId="{3C6B4C75-8A38-4FE9-92AA-AE5886009D5B}" destId="{AE227497-DB90-4CD0-9562-8818C1F53CE0}" srcOrd="8" destOrd="0" presId="urn:microsoft.com/office/officeart/2005/8/layout/target3"/>
    <dgm:cxn modelId="{61183C60-3DA3-457E-B482-BDA40792BAA3}" type="presParOf" srcId="{3C6B4C75-8A38-4FE9-92AA-AE5886009D5B}" destId="{0AD1424D-F398-4A64-86C3-E5889868FB74}" srcOrd="9" destOrd="0" presId="urn:microsoft.com/office/officeart/2005/8/layout/target3"/>
    <dgm:cxn modelId="{5AE53643-4834-493E-97C3-F24746381397}" type="presParOf" srcId="{3C6B4C75-8A38-4FE9-92AA-AE5886009D5B}" destId="{86D4DF55-A9A6-475F-9502-932BC2D95F44}" srcOrd="10" destOrd="0" presId="urn:microsoft.com/office/officeart/2005/8/layout/target3"/>
    <dgm:cxn modelId="{907FFA26-D758-436D-8E67-0FBE5873C994}" type="presParOf" srcId="{3C6B4C75-8A38-4FE9-92AA-AE5886009D5B}" destId="{ADF28EF2-FEA5-4D3F-B7B3-C88B7A405FD6}"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53EA2B-9309-4F1B-9073-5955E5185785}" type="doc">
      <dgm:prSet loTypeId="urn:microsoft.com/office/officeart/2005/8/layout/gear1" loCatId="process" qsTypeId="urn:microsoft.com/office/officeart/2005/8/quickstyle/3d9" qsCatId="3D" csTypeId="urn:microsoft.com/office/officeart/2005/8/colors/colorful1" csCatId="colorful" phldr="1"/>
      <dgm:spPr>
        <a:scene3d>
          <a:camera prst="perspectiveFront" fov="3300000">
            <a:rot lat="486000" lon="19530000" rev="174000"/>
          </a:camera>
          <a:lightRig rig="harsh" dir="t">
            <a:rot lat="0" lon="0" rev="3000000"/>
          </a:lightRig>
          <a:backdrop>
            <a:anchor x="0" y="0" z="-210000"/>
            <a:norm dx="0" dy="0" dz="914400"/>
            <a:up dx="0" dy="914400" dz="0"/>
          </a:backdrop>
        </a:scene3d>
      </dgm:spPr>
    </dgm:pt>
    <dgm:pt modelId="{05FDE897-1E30-431C-B23D-DF5C68D85173}">
      <dgm:prSet phldrT="[Text]"/>
      <dgm:spPr>
        <a:scene3d>
          <a:camera prst="perspectiveFront" fov="3300000">
            <a:rot lat="486000" lon="19530000" rev="174000"/>
          </a:camera>
          <a:lightRig rig="harsh" dir="t">
            <a:rot lat="0" lon="0" rev="3000000"/>
          </a:lightRig>
          <a:backdrop>
            <a:anchor x="0" y="0" z="-210000"/>
            <a:norm dx="0" dy="0" dz="914400"/>
            <a:up dx="0" dy="914400" dz="0"/>
          </a:backdrop>
        </a:scene3d>
        <a:sp3d extrusionH="254000" contourW="19050">
          <a:bevelT w="82550" h="44450" prst="angle"/>
          <a:bevelB w="82550" h="44450" prst="angle"/>
          <a:contourClr>
            <a:srgbClr val="FFFFFF"/>
          </a:contourClr>
        </a:sp3d>
      </dgm:spPr>
      <dgm:t>
        <a:bodyPr/>
        <a:lstStyle/>
        <a:p>
          <a:r>
            <a:rPr lang="en-US" dirty="0" smtClean="0"/>
            <a:t>GCED</a:t>
          </a:r>
          <a:endParaRPr lang="en-US" dirty="0"/>
        </a:p>
      </dgm:t>
    </dgm:pt>
    <dgm:pt modelId="{B900032F-E765-4157-8F61-D5DEB9D78DEA}" type="parTrans" cxnId="{D6AA16EC-134A-4433-90DD-B0444227369F}">
      <dgm:prSet/>
      <dgm:spPr/>
      <dgm:t>
        <a:bodyPr/>
        <a:lstStyle/>
        <a:p>
          <a:endParaRPr lang="en-US"/>
        </a:p>
      </dgm:t>
    </dgm:pt>
    <dgm:pt modelId="{B2D70707-8F26-451D-8C98-AF545DE27D32}" type="sibTrans" cxnId="{D6AA16EC-134A-4433-90DD-B0444227369F}">
      <dgm:prSet/>
      <dgm:spPr>
        <a:scene3d>
          <a:camera prst="perspectiveFront" fov="3300000">
            <a:rot lat="486000" lon="19530000" rev="174000"/>
          </a:camera>
          <a:lightRig rig="harsh" dir="t">
            <a:rot lat="0" lon="0" rev="3000000"/>
          </a:lightRig>
          <a:backdrop>
            <a:anchor x="0" y="0" z="-210000"/>
            <a:norm dx="0" dy="0" dz="914400"/>
            <a:up dx="0" dy="914400" dz="0"/>
          </a:backdrop>
        </a:scene3d>
        <a:sp3d z="-227350" extrusionH="254000" contourW="19050">
          <a:bevelT w="82550" h="44450" prst="angle"/>
          <a:bevelB w="82550" h="44450" prst="angle"/>
          <a:contourClr>
            <a:srgbClr val="FFFFFF"/>
          </a:contourClr>
        </a:sp3d>
      </dgm:spPr>
      <dgm:t>
        <a:bodyPr/>
        <a:lstStyle/>
        <a:p>
          <a:endParaRPr lang="en-US"/>
        </a:p>
      </dgm:t>
    </dgm:pt>
    <dgm:pt modelId="{2F3A9CD1-18B5-4CE1-A0F8-3A4AC544F56F}">
      <dgm:prSet phldrT="[Text]"/>
      <dgm:spPr>
        <a:scene3d>
          <a:camera prst="perspectiveFront" fov="3300000">
            <a:rot lat="486000" lon="19530000" rev="174000"/>
          </a:camera>
          <a:lightRig rig="harsh" dir="t">
            <a:rot lat="0" lon="0" rev="3000000"/>
          </a:lightRig>
          <a:backdrop>
            <a:anchor x="0" y="0" z="-210000"/>
            <a:norm dx="0" dy="0" dz="914400"/>
            <a:up dx="0" dy="914400" dz="0"/>
          </a:backdrop>
        </a:scene3d>
        <a:sp3d extrusionH="254000" contourW="19050">
          <a:bevelT w="82550" h="44450" prst="angle"/>
          <a:bevelB w="82550" h="44450" prst="angle"/>
          <a:contourClr>
            <a:srgbClr val="FFFFFF"/>
          </a:contourClr>
        </a:sp3d>
      </dgm:spPr>
      <dgm:t>
        <a:bodyPr/>
        <a:lstStyle/>
        <a:p>
          <a:r>
            <a:rPr lang="en-US" dirty="0" smtClean="0"/>
            <a:t>ESD</a:t>
          </a:r>
          <a:endParaRPr lang="en-US" dirty="0"/>
        </a:p>
      </dgm:t>
    </dgm:pt>
    <dgm:pt modelId="{763AD2C2-5706-4264-B9EC-23C7DB97EA66}" type="parTrans" cxnId="{8706E35D-6A6B-4E51-8814-9A4E140C7769}">
      <dgm:prSet/>
      <dgm:spPr/>
      <dgm:t>
        <a:bodyPr/>
        <a:lstStyle/>
        <a:p>
          <a:endParaRPr lang="en-US"/>
        </a:p>
      </dgm:t>
    </dgm:pt>
    <dgm:pt modelId="{8376D61F-B788-42AB-84B9-6AF27EDEA348}" type="sibTrans" cxnId="{8706E35D-6A6B-4E51-8814-9A4E140C7769}">
      <dgm:prSet/>
      <dgm:spPr>
        <a:scene3d>
          <a:camera prst="perspectiveFront" fov="3300000">
            <a:rot lat="486000" lon="19530000" rev="174000"/>
          </a:camera>
          <a:lightRig rig="harsh" dir="t">
            <a:rot lat="0" lon="0" rev="3000000"/>
          </a:lightRig>
          <a:backdrop>
            <a:anchor x="0" y="0" z="-210000"/>
            <a:norm dx="0" dy="0" dz="914400"/>
            <a:up dx="0" dy="914400" dz="0"/>
          </a:backdrop>
        </a:scene3d>
        <a:sp3d z="-227350" extrusionH="254000" contourW="19050">
          <a:bevelT w="82550" h="44450" prst="angle"/>
          <a:bevelB w="82550" h="44450" prst="angle"/>
          <a:contourClr>
            <a:srgbClr val="FFFFFF"/>
          </a:contourClr>
        </a:sp3d>
      </dgm:spPr>
      <dgm:t>
        <a:bodyPr/>
        <a:lstStyle/>
        <a:p>
          <a:endParaRPr lang="en-US"/>
        </a:p>
      </dgm:t>
    </dgm:pt>
    <dgm:pt modelId="{8F0CF114-23BB-4C70-A830-62A11F666589}" type="pres">
      <dgm:prSet presAssocID="{5653EA2B-9309-4F1B-9073-5955E5185785}" presName="composite" presStyleCnt="0">
        <dgm:presLayoutVars>
          <dgm:chMax val="3"/>
          <dgm:animLvl val="lvl"/>
          <dgm:resizeHandles val="exact"/>
        </dgm:presLayoutVars>
      </dgm:prSet>
      <dgm:spPr/>
    </dgm:pt>
    <dgm:pt modelId="{5A1372F9-8777-43E4-8233-DE725224B569}" type="pres">
      <dgm:prSet presAssocID="{05FDE897-1E30-431C-B23D-DF5C68D85173}" presName="gear1" presStyleLbl="node1" presStyleIdx="0" presStyleCnt="2">
        <dgm:presLayoutVars>
          <dgm:chMax val="1"/>
          <dgm:bulletEnabled val="1"/>
        </dgm:presLayoutVars>
      </dgm:prSet>
      <dgm:spPr/>
      <dgm:t>
        <a:bodyPr/>
        <a:lstStyle/>
        <a:p>
          <a:endParaRPr lang="en-US"/>
        </a:p>
      </dgm:t>
    </dgm:pt>
    <dgm:pt modelId="{0F19BFA1-F036-413D-A3DC-A723F6A0C880}" type="pres">
      <dgm:prSet presAssocID="{05FDE897-1E30-431C-B23D-DF5C68D85173}" presName="gear1srcNode" presStyleLbl="node1" presStyleIdx="0" presStyleCnt="2"/>
      <dgm:spPr/>
      <dgm:t>
        <a:bodyPr/>
        <a:lstStyle/>
        <a:p>
          <a:endParaRPr lang="en-US"/>
        </a:p>
      </dgm:t>
    </dgm:pt>
    <dgm:pt modelId="{EC5E194E-A93A-4C2E-AFEE-10521AE526BC}" type="pres">
      <dgm:prSet presAssocID="{05FDE897-1E30-431C-B23D-DF5C68D85173}" presName="gear1dstNode" presStyleLbl="node1" presStyleIdx="0" presStyleCnt="2"/>
      <dgm:spPr/>
      <dgm:t>
        <a:bodyPr/>
        <a:lstStyle/>
        <a:p>
          <a:endParaRPr lang="en-US"/>
        </a:p>
      </dgm:t>
    </dgm:pt>
    <dgm:pt modelId="{CDA4F52D-5E04-4DCE-AC5B-C40959919F80}" type="pres">
      <dgm:prSet presAssocID="{2F3A9CD1-18B5-4CE1-A0F8-3A4AC544F56F}" presName="gear2" presStyleLbl="node1" presStyleIdx="1" presStyleCnt="2">
        <dgm:presLayoutVars>
          <dgm:chMax val="1"/>
          <dgm:bulletEnabled val="1"/>
        </dgm:presLayoutVars>
      </dgm:prSet>
      <dgm:spPr/>
      <dgm:t>
        <a:bodyPr/>
        <a:lstStyle/>
        <a:p>
          <a:endParaRPr lang="en-US"/>
        </a:p>
      </dgm:t>
    </dgm:pt>
    <dgm:pt modelId="{A688CCCE-73EC-4A37-8382-BE2AAD8F8C48}" type="pres">
      <dgm:prSet presAssocID="{2F3A9CD1-18B5-4CE1-A0F8-3A4AC544F56F}" presName="gear2srcNode" presStyleLbl="node1" presStyleIdx="1" presStyleCnt="2"/>
      <dgm:spPr/>
      <dgm:t>
        <a:bodyPr/>
        <a:lstStyle/>
        <a:p>
          <a:endParaRPr lang="en-US"/>
        </a:p>
      </dgm:t>
    </dgm:pt>
    <dgm:pt modelId="{E344B636-C692-4E61-9B2A-CB9AB064E63F}" type="pres">
      <dgm:prSet presAssocID="{2F3A9CD1-18B5-4CE1-A0F8-3A4AC544F56F}" presName="gear2dstNode" presStyleLbl="node1" presStyleIdx="1" presStyleCnt="2"/>
      <dgm:spPr/>
      <dgm:t>
        <a:bodyPr/>
        <a:lstStyle/>
        <a:p>
          <a:endParaRPr lang="en-US"/>
        </a:p>
      </dgm:t>
    </dgm:pt>
    <dgm:pt modelId="{B2AC34E4-F52F-4A0A-B752-66FA5B1811BD}" type="pres">
      <dgm:prSet presAssocID="{B2D70707-8F26-451D-8C98-AF545DE27D32}" presName="connector1" presStyleLbl="sibTrans2D1" presStyleIdx="0" presStyleCnt="2"/>
      <dgm:spPr/>
      <dgm:t>
        <a:bodyPr/>
        <a:lstStyle/>
        <a:p>
          <a:endParaRPr lang="en-US"/>
        </a:p>
      </dgm:t>
    </dgm:pt>
    <dgm:pt modelId="{F9C56ED3-2B58-4581-8766-0DBDCAD6065B}" type="pres">
      <dgm:prSet presAssocID="{8376D61F-B788-42AB-84B9-6AF27EDEA348}" presName="connector2" presStyleLbl="sibTrans2D1" presStyleIdx="1" presStyleCnt="2"/>
      <dgm:spPr/>
      <dgm:t>
        <a:bodyPr/>
        <a:lstStyle/>
        <a:p>
          <a:endParaRPr lang="en-US"/>
        </a:p>
      </dgm:t>
    </dgm:pt>
  </dgm:ptLst>
  <dgm:cxnLst>
    <dgm:cxn modelId="{8706E35D-6A6B-4E51-8814-9A4E140C7769}" srcId="{5653EA2B-9309-4F1B-9073-5955E5185785}" destId="{2F3A9CD1-18B5-4CE1-A0F8-3A4AC544F56F}" srcOrd="1" destOrd="0" parTransId="{763AD2C2-5706-4264-B9EC-23C7DB97EA66}" sibTransId="{8376D61F-B788-42AB-84B9-6AF27EDEA348}"/>
    <dgm:cxn modelId="{5017A595-2338-4DD4-8A20-C311A81DC1DC}" type="presOf" srcId="{2F3A9CD1-18B5-4CE1-A0F8-3A4AC544F56F}" destId="{CDA4F52D-5E04-4DCE-AC5B-C40959919F80}" srcOrd="0" destOrd="0" presId="urn:microsoft.com/office/officeart/2005/8/layout/gear1"/>
    <dgm:cxn modelId="{B467C080-299E-4DCA-823C-A41F4D44FC0B}" type="presOf" srcId="{05FDE897-1E30-431C-B23D-DF5C68D85173}" destId="{5A1372F9-8777-43E4-8233-DE725224B569}" srcOrd="0" destOrd="0" presId="urn:microsoft.com/office/officeart/2005/8/layout/gear1"/>
    <dgm:cxn modelId="{91AB46C6-278E-4C30-8320-557628DD110E}" type="presOf" srcId="{2F3A9CD1-18B5-4CE1-A0F8-3A4AC544F56F}" destId="{A688CCCE-73EC-4A37-8382-BE2AAD8F8C48}" srcOrd="1" destOrd="0" presId="urn:microsoft.com/office/officeart/2005/8/layout/gear1"/>
    <dgm:cxn modelId="{7B3CC64E-7E53-40F9-933A-8EAC2364E46E}" type="presOf" srcId="{2F3A9CD1-18B5-4CE1-A0F8-3A4AC544F56F}" destId="{E344B636-C692-4E61-9B2A-CB9AB064E63F}" srcOrd="2" destOrd="0" presId="urn:microsoft.com/office/officeart/2005/8/layout/gear1"/>
    <dgm:cxn modelId="{D6AA16EC-134A-4433-90DD-B0444227369F}" srcId="{5653EA2B-9309-4F1B-9073-5955E5185785}" destId="{05FDE897-1E30-431C-B23D-DF5C68D85173}" srcOrd="0" destOrd="0" parTransId="{B900032F-E765-4157-8F61-D5DEB9D78DEA}" sibTransId="{B2D70707-8F26-451D-8C98-AF545DE27D32}"/>
    <dgm:cxn modelId="{0B0BA83D-F923-4E8A-8297-5C7A4D31123E}" type="presOf" srcId="{05FDE897-1E30-431C-B23D-DF5C68D85173}" destId="{EC5E194E-A93A-4C2E-AFEE-10521AE526BC}" srcOrd="2" destOrd="0" presId="urn:microsoft.com/office/officeart/2005/8/layout/gear1"/>
    <dgm:cxn modelId="{C0752183-580E-4BB1-8C46-EF9EA0564C00}" type="presOf" srcId="{5653EA2B-9309-4F1B-9073-5955E5185785}" destId="{8F0CF114-23BB-4C70-A830-62A11F666589}" srcOrd="0" destOrd="0" presId="urn:microsoft.com/office/officeart/2005/8/layout/gear1"/>
    <dgm:cxn modelId="{5BFBD6E6-8233-4748-B161-67FDB9DB5C7D}" type="presOf" srcId="{B2D70707-8F26-451D-8C98-AF545DE27D32}" destId="{B2AC34E4-F52F-4A0A-B752-66FA5B1811BD}" srcOrd="0" destOrd="0" presId="urn:microsoft.com/office/officeart/2005/8/layout/gear1"/>
    <dgm:cxn modelId="{8249E627-C8D8-4352-BF96-1305FE92AA4F}" type="presOf" srcId="{05FDE897-1E30-431C-B23D-DF5C68D85173}" destId="{0F19BFA1-F036-413D-A3DC-A723F6A0C880}" srcOrd="1" destOrd="0" presId="urn:microsoft.com/office/officeart/2005/8/layout/gear1"/>
    <dgm:cxn modelId="{9B82EEA3-FC2B-4348-AF04-E0BF8D4B01B3}" type="presOf" srcId="{8376D61F-B788-42AB-84B9-6AF27EDEA348}" destId="{F9C56ED3-2B58-4581-8766-0DBDCAD6065B}" srcOrd="0" destOrd="0" presId="urn:microsoft.com/office/officeart/2005/8/layout/gear1"/>
    <dgm:cxn modelId="{50E1F68D-0A51-4787-B7E5-58B09A543BD6}" type="presParOf" srcId="{8F0CF114-23BB-4C70-A830-62A11F666589}" destId="{5A1372F9-8777-43E4-8233-DE725224B569}" srcOrd="0" destOrd="0" presId="urn:microsoft.com/office/officeart/2005/8/layout/gear1"/>
    <dgm:cxn modelId="{0DD7E80C-C9DA-4731-8662-95758DD6C6FC}" type="presParOf" srcId="{8F0CF114-23BB-4C70-A830-62A11F666589}" destId="{0F19BFA1-F036-413D-A3DC-A723F6A0C880}" srcOrd="1" destOrd="0" presId="urn:microsoft.com/office/officeart/2005/8/layout/gear1"/>
    <dgm:cxn modelId="{1A9941E4-0A5D-4095-9002-6AE024BCB2C8}" type="presParOf" srcId="{8F0CF114-23BB-4C70-A830-62A11F666589}" destId="{EC5E194E-A93A-4C2E-AFEE-10521AE526BC}" srcOrd="2" destOrd="0" presId="urn:microsoft.com/office/officeart/2005/8/layout/gear1"/>
    <dgm:cxn modelId="{631B777B-9493-4F27-AA75-D2F4C7564A4A}" type="presParOf" srcId="{8F0CF114-23BB-4C70-A830-62A11F666589}" destId="{CDA4F52D-5E04-4DCE-AC5B-C40959919F80}" srcOrd="3" destOrd="0" presId="urn:microsoft.com/office/officeart/2005/8/layout/gear1"/>
    <dgm:cxn modelId="{C8F5E8F5-7B64-4C84-9602-294BCC06173E}" type="presParOf" srcId="{8F0CF114-23BB-4C70-A830-62A11F666589}" destId="{A688CCCE-73EC-4A37-8382-BE2AAD8F8C48}" srcOrd="4" destOrd="0" presId="urn:microsoft.com/office/officeart/2005/8/layout/gear1"/>
    <dgm:cxn modelId="{5E11D3B8-CBF0-4DF8-9DBD-4F441C0F8832}" type="presParOf" srcId="{8F0CF114-23BB-4C70-A830-62A11F666589}" destId="{E344B636-C692-4E61-9B2A-CB9AB064E63F}" srcOrd="5" destOrd="0" presId="urn:microsoft.com/office/officeart/2005/8/layout/gear1"/>
    <dgm:cxn modelId="{2E13CDCB-943D-45EC-9C5D-1EDE4FF83AF7}" type="presParOf" srcId="{8F0CF114-23BB-4C70-A830-62A11F666589}" destId="{B2AC34E4-F52F-4A0A-B752-66FA5B1811BD}" srcOrd="6" destOrd="0" presId="urn:microsoft.com/office/officeart/2005/8/layout/gear1"/>
    <dgm:cxn modelId="{312A7E9A-9FE5-4035-806D-DF4677ED3329}" type="presParOf" srcId="{8F0CF114-23BB-4C70-A830-62A11F666589}" destId="{F9C56ED3-2B58-4581-8766-0DBDCAD6065B}" srcOrd="7" destOrd="0" presId="urn:microsoft.com/office/officeart/2005/8/layout/gear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09452B-3651-4EDE-A29E-1ED3DCEF9CBD}" type="doc">
      <dgm:prSet loTypeId="urn:microsoft.com/office/officeart/2008/layout/VerticalCurvedList" loCatId="list" qsTypeId="urn:microsoft.com/office/officeart/2005/8/quickstyle/simple5" qsCatId="simple" csTypeId="urn:microsoft.com/office/officeart/2005/8/colors/colorful1" csCatId="colorful" phldr="1"/>
      <dgm:spPr/>
      <dgm:t>
        <a:bodyPr/>
        <a:lstStyle/>
        <a:p>
          <a:endParaRPr lang="en-GB"/>
        </a:p>
      </dgm:t>
    </dgm:pt>
    <dgm:pt modelId="{6E4C258A-0573-45C0-8296-918247B69730}">
      <dgm:prSet phldrT="[Text]" custT="1"/>
      <dgm:spPr>
        <a:scene3d>
          <a:camera prst="orthographicFront">
            <a:rot lat="0" lon="0" rev="0"/>
          </a:camera>
          <a:lightRig rig="threePt" dir="t">
            <a:rot lat="0" lon="0" rev="1200000"/>
          </a:lightRig>
        </a:scene3d>
        <a:sp3d/>
      </dgm:spPr>
      <dgm:t>
        <a:bodyPr/>
        <a:lstStyle/>
        <a:p>
          <a:r>
            <a:rPr lang="en-GB" altLang="en-US" sz="3600" b="1" i="1" dirty="0" smtClean="0"/>
            <a:t> </a:t>
          </a:r>
          <a:r>
            <a:rPr lang="en-US" altLang="en-US" sz="1600" b="1" i="1" smtClean="0"/>
            <a:t>systematic integration into existing national education sector plans, financing and monitoring processes</a:t>
          </a:r>
          <a:endParaRPr lang="en-GB" sz="1600" b="1" i="1" dirty="0">
            <a:latin typeface="Calibri" panose="020F0502020204030204" pitchFamily="34" charset="0"/>
          </a:endParaRPr>
        </a:p>
      </dgm:t>
    </dgm:pt>
    <dgm:pt modelId="{8087099C-C41F-4630-9E9E-45332AB5AA40}" type="parTrans" cxnId="{E4D73BB3-5227-4BD3-B00A-69248CDE4772}">
      <dgm:prSet/>
      <dgm:spPr/>
      <dgm:t>
        <a:bodyPr/>
        <a:lstStyle/>
        <a:p>
          <a:endParaRPr lang="en-GB" b="1" i="1"/>
        </a:p>
      </dgm:t>
    </dgm:pt>
    <dgm:pt modelId="{7485DF76-5E4F-4200-9606-82E1DD17C431}" type="sibTrans" cxnId="{E4D73BB3-5227-4BD3-B00A-69248CDE4772}">
      <dgm:prSet/>
      <dgm:spPr/>
      <dgm:t>
        <a:bodyPr/>
        <a:lstStyle/>
        <a:p>
          <a:endParaRPr lang="en-GB" b="1" i="1"/>
        </a:p>
      </dgm:t>
    </dgm:pt>
    <dgm:pt modelId="{6213EDC6-F08D-41F7-916F-D01039F8BFFB}">
      <dgm:prSet phldrT="[Text]" custT="1"/>
      <dgm:spPr>
        <a:scene3d>
          <a:camera prst="orthographicFront">
            <a:rot lat="0" lon="0" rev="0"/>
          </a:camera>
          <a:lightRig rig="threePt" dir="t">
            <a:rot lat="0" lon="0" rev="1200000"/>
          </a:lightRig>
        </a:scene3d>
        <a:sp3d/>
      </dgm:spPr>
      <dgm:t>
        <a:bodyPr/>
        <a:lstStyle/>
        <a:p>
          <a:r>
            <a:rPr lang="en-US" altLang="en-US" sz="1600" b="1" i="1" smtClean="0"/>
            <a:t>locating the entirety of SDG4-Education 2030, under the overall framework of the countries’ sustainable development policies, plans and programmes</a:t>
          </a:r>
          <a:endParaRPr lang="en-GB" altLang="en-US" sz="1600" b="1" i="1" dirty="0" smtClean="0">
            <a:latin typeface="Calibri" panose="020F0502020204030204" pitchFamily="34" charset="0"/>
          </a:endParaRPr>
        </a:p>
      </dgm:t>
    </dgm:pt>
    <dgm:pt modelId="{3073E411-BA50-43CC-88FC-0F22E9E783EA}" type="parTrans" cxnId="{E335E412-D94A-4F3F-A7A3-479A670FD981}">
      <dgm:prSet/>
      <dgm:spPr/>
      <dgm:t>
        <a:bodyPr/>
        <a:lstStyle/>
        <a:p>
          <a:endParaRPr lang="en-GB" b="1" i="1"/>
        </a:p>
      </dgm:t>
    </dgm:pt>
    <dgm:pt modelId="{3D3BEC90-3D7F-4C0C-9B48-902A3A4B1E08}" type="sibTrans" cxnId="{E335E412-D94A-4F3F-A7A3-479A670FD981}">
      <dgm:prSet/>
      <dgm:spPr/>
      <dgm:t>
        <a:bodyPr/>
        <a:lstStyle/>
        <a:p>
          <a:endParaRPr lang="en-GB" b="1" i="1"/>
        </a:p>
      </dgm:t>
    </dgm:pt>
    <dgm:pt modelId="{8E4E1A07-3D40-4B1C-B8FC-E8A14520CB40}">
      <dgm:prSet phldrT="[Text]" custT="1"/>
      <dgm:spPr>
        <a:scene3d>
          <a:camera prst="orthographicFront">
            <a:rot lat="0" lon="0" rev="0"/>
          </a:camera>
          <a:lightRig rig="threePt" dir="t">
            <a:rot lat="0" lon="0" rev="1200000"/>
          </a:lightRig>
        </a:scene3d>
        <a:sp3d/>
      </dgm:spPr>
      <dgm:t>
        <a:bodyPr/>
        <a:lstStyle/>
        <a:p>
          <a:r>
            <a:rPr lang="en-GB" altLang="en-US" sz="1400" b="1" i="1" smtClean="0"/>
            <a:t> </a:t>
          </a:r>
          <a:r>
            <a:rPr lang="en-GB" altLang="en-US" sz="1600" b="1" i="1" smtClean="0"/>
            <a:t>developing </a:t>
          </a:r>
          <a:r>
            <a:rPr lang="en-US" altLang="en-US" sz="1600" b="1" i="1" smtClean="0"/>
            <a:t>regional and national monitoring and reporting mechanisms alongside global monitoring</a:t>
          </a:r>
          <a:r>
            <a:rPr lang="en-GB" altLang="en-US" sz="1600" b="1" i="1" smtClean="0"/>
            <a:t>  </a:t>
          </a:r>
          <a:endParaRPr lang="en-GB" altLang="en-US" sz="1600" b="1" i="1" dirty="0" smtClean="0">
            <a:latin typeface="Calibri" panose="020F0502020204030204" pitchFamily="34" charset="0"/>
          </a:endParaRPr>
        </a:p>
      </dgm:t>
    </dgm:pt>
    <dgm:pt modelId="{9FF26D73-7B66-4E9E-8C3D-25E0D3E116DB}" type="parTrans" cxnId="{C9C7E808-07A4-4C59-883C-6EA0D87066A3}">
      <dgm:prSet/>
      <dgm:spPr/>
      <dgm:t>
        <a:bodyPr/>
        <a:lstStyle/>
        <a:p>
          <a:endParaRPr lang="en-GB" b="1" i="1"/>
        </a:p>
      </dgm:t>
    </dgm:pt>
    <dgm:pt modelId="{ED87FA0D-DD9A-4B71-A313-094CE92389A8}" type="sibTrans" cxnId="{C9C7E808-07A4-4C59-883C-6EA0D87066A3}">
      <dgm:prSet/>
      <dgm:spPr/>
      <dgm:t>
        <a:bodyPr/>
        <a:lstStyle/>
        <a:p>
          <a:endParaRPr lang="en-GB" b="1" i="1"/>
        </a:p>
      </dgm:t>
    </dgm:pt>
    <dgm:pt modelId="{C77753EF-166E-4AD4-99B6-184BDA1240DB}">
      <dgm:prSet phldrT="[Text]" custT="1"/>
      <dgm:spPr>
        <a:scene3d>
          <a:camera prst="orthographicFront">
            <a:rot lat="0" lon="0" rev="0"/>
          </a:camera>
          <a:lightRig rig="threePt" dir="t">
            <a:rot lat="0" lon="0" rev="1200000"/>
          </a:lightRig>
        </a:scene3d>
        <a:sp3d/>
      </dgm:spPr>
      <dgm:t>
        <a:bodyPr/>
        <a:lstStyle/>
        <a:p>
          <a:r>
            <a:rPr lang="en-US" altLang="en-US" sz="1600" b="1" i="1" smtClean="0"/>
            <a:t>mobilizing and engaging all stakeholders to contribute to its implementation </a:t>
          </a:r>
          <a:endParaRPr lang="en-US" sz="1600" dirty="0"/>
        </a:p>
      </dgm:t>
    </dgm:pt>
    <dgm:pt modelId="{D4FCF38E-E45C-4871-800C-6985E03B879E}" type="parTrans" cxnId="{4A55FA5A-75CD-4B75-B7F8-CF51EA351AFD}">
      <dgm:prSet/>
      <dgm:spPr/>
      <dgm:t>
        <a:bodyPr/>
        <a:lstStyle/>
        <a:p>
          <a:endParaRPr lang="en-US"/>
        </a:p>
      </dgm:t>
    </dgm:pt>
    <dgm:pt modelId="{C6486BC7-3176-4815-9D06-232D929DEC83}" type="sibTrans" cxnId="{4A55FA5A-75CD-4B75-B7F8-CF51EA351AFD}">
      <dgm:prSet/>
      <dgm:spPr/>
      <dgm:t>
        <a:bodyPr/>
        <a:lstStyle/>
        <a:p>
          <a:endParaRPr lang="en-US"/>
        </a:p>
      </dgm:t>
    </dgm:pt>
    <dgm:pt modelId="{E9E8B896-02F2-4E8F-8729-94952727AF24}" type="pres">
      <dgm:prSet presAssocID="{9D09452B-3651-4EDE-A29E-1ED3DCEF9CBD}" presName="Name0" presStyleCnt="0">
        <dgm:presLayoutVars>
          <dgm:chMax val="7"/>
          <dgm:chPref val="7"/>
          <dgm:dir/>
        </dgm:presLayoutVars>
      </dgm:prSet>
      <dgm:spPr/>
      <dgm:t>
        <a:bodyPr/>
        <a:lstStyle/>
        <a:p>
          <a:endParaRPr lang="en-GB"/>
        </a:p>
      </dgm:t>
    </dgm:pt>
    <dgm:pt modelId="{B00A2C09-CCBB-4D32-9F5C-50CFD7903823}" type="pres">
      <dgm:prSet presAssocID="{9D09452B-3651-4EDE-A29E-1ED3DCEF9CBD}" presName="Name1" presStyleCnt="0"/>
      <dgm:spPr/>
      <dgm:t>
        <a:bodyPr/>
        <a:lstStyle/>
        <a:p>
          <a:endParaRPr lang="en-US"/>
        </a:p>
      </dgm:t>
    </dgm:pt>
    <dgm:pt modelId="{16053FCF-3D70-4E25-B95E-3E7479C3DBC6}" type="pres">
      <dgm:prSet presAssocID="{9D09452B-3651-4EDE-A29E-1ED3DCEF9CBD}" presName="cycle" presStyleCnt="0"/>
      <dgm:spPr/>
      <dgm:t>
        <a:bodyPr/>
        <a:lstStyle/>
        <a:p>
          <a:endParaRPr lang="en-US"/>
        </a:p>
      </dgm:t>
    </dgm:pt>
    <dgm:pt modelId="{F42BB2B8-442D-493A-B449-5A2E986F57D8}" type="pres">
      <dgm:prSet presAssocID="{9D09452B-3651-4EDE-A29E-1ED3DCEF9CBD}" presName="srcNode" presStyleLbl="node1" presStyleIdx="0" presStyleCnt="4"/>
      <dgm:spPr/>
      <dgm:t>
        <a:bodyPr/>
        <a:lstStyle/>
        <a:p>
          <a:endParaRPr lang="en-US"/>
        </a:p>
      </dgm:t>
    </dgm:pt>
    <dgm:pt modelId="{63245DA4-A16D-4E60-904B-3A2AD5F68090}" type="pres">
      <dgm:prSet presAssocID="{9D09452B-3651-4EDE-A29E-1ED3DCEF9CBD}" presName="conn" presStyleLbl="parChTrans1D2" presStyleIdx="0" presStyleCnt="1"/>
      <dgm:spPr/>
      <dgm:t>
        <a:bodyPr/>
        <a:lstStyle/>
        <a:p>
          <a:endParaRPr lang="en-GB"/>
        </a:p>
      </dgm:t>
    </dgm:pt>
    <dgm:pt modelId="{7169847B-D786-41A9-8BE6-54727B124E91}" type="pres">
      <dgm:prSet presAssocID="{9D09452B-3651-4EDE-A29E-1ED3DCEF9CBD}" presName="extraNode" presStyleLbl="node1" presStyleIdx="0" presStyleCnt="4"/>
      <dgm:spPr/>
      <dgm:t>
        <a:bodyPr/>
        <a:lstStyle/>
        <a:p>
          <a:endParaRPr lang="en-US"/>
        </a:p>
      </dgm:t>
    </dgm:pt>
    <dgm:pt modelId="{6BED496B-4132-4B78-A16F-3DB6DB420EA3}" type="pres">
      <dgm:prSet presAssocID="{9D09452B-3651-4EDE-A29E-1ED3DCEF9CBD}" presName="dstNode" presStyleLbl="node1" presStyleIdx="0" presStyleCnt="4"/>
      <dgm:spPr/>
      <dgm:t>
        <a:bodyPr/>
        <a:lstStyle/>
        <a:p>
          <a:endParaRPr lang="en-US"/>
        </a:p>
      </dgm:t>
    </dgm:pt>
    <dgm:pt modelId="{B59BDF10-D01C-48D6-A8A1-4F36433F7AE4}" type="pres">
      <dgm:prSet presAssocID="{6E4C258A-0573-45C0-8296-918247B69730}" presName="text_1" presStyleLbl="node1" presStyleIdx="0" presStyleCnt="4" custScaleX="99542">
        <dgm:presLayoutVars>
          <dgm:bulletEnabled val="1"/>
        </dgm:presLayoutVars>
      </dgm:prSet>
      <dgm:spPr/>
      <dgm:t>
        <a:bodyPr/>
        <a:lstStyle/>
        <a:p>
          <a:endParaRPr lang="en-GB"/>
        </a:p>
      </dgm:t>
    </dgm:pt>
    <dgm:pt modelId="{DE293099-F0C5-4FED-890C-BA06EF5F2A52}" type="pres">
      <dgm:prSet presAssocID="{6E4C258A-0573-45C0-8296-918247B69730}" presName="accent_1" presStyleCnt="0"/>
      <dgm:spPr/>
      <dgm:t>
        <a:bodyPr/>
        <a:lstStyle/>
        <a:p>
          <a:endParaRPr lang="en-US"/>
        </a:p>
      </dgm:t>
    </dgm:pt>
    <dgm:pt modelId="{7B47E220-D3C3-446D-9842-5C817EFE1D2D}" type="pres">
      <dgm:prSet presAssocID="{6E4C258A-0573-45C0-8296-918247B69730}" presName="accentRepeatNode" presStyleLbl="solidFgAcc1" presStyleIdx="0" presStyleCnt="4"/>
      <dgm:spPr/>
      <dgm:t>
        <a:bodyPr/>
        <a:lstStyle/>
        <a:p>
          <a:endParaRPr lang="en-US"/>
        </a:p>
      </dgm:t>
    </dgm:pt>
    <dgm:pt modelId="{EE326CC2-E7BB-4892-918C-203BF8481562}" type="pres">
      <dgm:prSet presAssocID="{6213EDC6-F08D-41F7-916F-D01039F8BFFB}" presName="text_2" presStyleLbl="node1" presStyleIdx="1" presStyleCnt="4">
        <dgm:presLayoutVars>
          <dgm:bulletEnabled val="1"/>
        </dgm:presLayoutVars>
      </dgm:prSet>
      <dgm:spPr/>
      <dgm:t>
        <a:bodyPr/>
        <a:lstStyle/>
        <a:p>
          <a:endParaRPr lang="en-US"/>
        </a:p>
      </dgm:t>
    </dgm:pt>
    <dgm:pt modelId="{DD052C26-771A-431C-BF22-2B19DE3F7B9B}" type="pres">
      <dgm:prSet presAssocID="{6213EDC6-F08D-41F7-916F-D01039F8BFFB}" presName="accent_2" presStyleCnt="0"/>
      <dgm:spPr/>
      <dgm:t>
        <a:bodyPr/>
        <a:lstStyle/>
        <a:p>
          <a:endParaRPr lang="en-US"/>
        </a:p>
      </dgm:t>
    </dgm:pt>
    <dgm:pt modelId="{5BA4AA64-2D82-44EF-B670-B65FCA3CF533}" type="pres">
      <dgm:prSet presAssocID="{6213EDC6-F08D-41F7-916F-D01039F8BFFB}" presName="accentRepeatNode" presStyleLbl="solidFgAcc1" presStyleIdx="1" presStyleCnt="4"/>
      <dgm:spPr/>
      <dgm:t>
        <a:bodyPr/>
        <a:lstStyle/>
        <a:p>
          <a:endParaRPr lang="en-US"/>
        </a:p>
      </dgm:t>
    </dgm:pt>
    <dgm:pt modelId="{3295AEC7-508E-4466-97EA-A9E551DF48A4}" type="pres">
      <dgm:prSet presAssocID="{C77753EF-166E-4AD4-99B6-184BDA1240DB}" presName="text_3" presStyleLbl="node1" presStyleIdx="2" presStyleCnt="4">
        <dgm:presLayoutVars>
          <dgm:bulletEnabled val="1"/>
        </dgm:presLayoutVars>
      </dgm:prSet>
      <dgm:spPr/>
      <dgm:t>
        <a:bodyPr/>
        <a:lstStyle/>
        <a:p>
          <a:endParaRPr lang="en-US"/>
        </a:p>
      </dgm:t>
    </dgm:pt>
    <dgm:pt modelId="{C52A221A-D057-489B-968C-AA647EF35E49}" type="pres">
      <dgm:prSet presAssocID="{C77753EF-166E-4AD4-99B6-184BDA1240DB}" presName="accent_3" presStyleCnt="0"/>
      <dgm:spPr/>
      <dgm:t>
        <a:bodyPr/>
        <a:lstStyle/>
        <a:p>
          <a:endParaRPr lang="en-US"/>
        </a:p>
      </dgm:t>
    </dgm:pt>
    <dgm:pt modelId="{A91033E4-56F2-4EB1-8C9D-E0FED14CD3AE}" type="pres">
      <dgm:prSet presAssocID="{C77753EF-166E-4AD4-99B6-184BDA1240DB}" presName="accentRepeatNode" presStyleLbl="solidFgAcc1" presStyleIdx="2" presStyleCnt="4"/>
      <dgm:spPr/>
      <dgm:t>
        <a:bodyPr/>
        <a:lstStyle/>
        <a:p>
          <a:endParaRPr lang="en-US"/>
        </a:p>
      </dgm:t>
    </dgm:pt>
    <dgm:pt modelId="{A2F75EA5-4290-4D99-83EC-731193E1690C}" type="pres">
      <dgm:prSet presAssocID="{8E4E1A07-3D40-4B1C-B8FC-E8A14520CB40}" presName="text_4" presStyleLbl="node1" presStyleIdx="3" presStyleCnt="4">
        <dgm:presLayoutVars>
          <dgm:bulletEnabled val="1"/>
        </dgm:presLayoutVars>
      </dgm:prSet>
      <dgm:spPr/>
      <dgm:t>
        <a:bodyPr/>
        <a:lstStyle/>
        <a:p>
          <a:endParaRPr lang="en-GB"/>
        </a:p>
      </dgm:t>
    </dgm:pt>
    <dgm:pt modelId="{366EFFBE-B59B-4564-B2AD-EC7224774F19}" type="pres">
      <dgm:prSet presAssocID="{8E4E1A07-3D40-4B1C-B8FC-E8A14520CB40}" presName="accent_4" presStyleCnt="0"/>
      <dgm:spPr/>
      <dgm:t>
        <a:bodyPr/>
        <a:lstStyle/>
        <a:p>
          <a:endParaRPr lang="en-US"/>
        </a:p>
      </dgm:t>
    </dgm:pt>
    <dgm:pt modelId="{7F620009-3349-4BE4-A567-2134EF9D3912}" type="pres">
      <dgm:prSet presAssocID="{8E4E1A07-3D40-4B1C-B8FC-E8A14520CB40}" presName="accentRepeatNode" presStyleLbl="solidFgAcc1" presStyleIdx="3" presStyleCnt="4"/>
      <dgm:spPr/>
      <dgm:t>
        <a:bodyPr/>
        <a:lstStyle/>
        <a:p>
          <a:endParaRPr lang="en-US"/>
        </a:p>
      </dgm:t>
    </dgm:pt>
  </dgm:ptLst>
  <dgm:cxnLst>
    <dgm:cxn modelId="{E4D73BB3-5227-4BD3-B00A-69248CDE4772}" srcId="{9D09452B-3651-4EDE-A29E-1ED3DCEF9CBD}" destId="{6E4C258A-0573-45C0-8296-918247B69730}" srcOrd="0" destOrd="0" parTransId="{8087099C-C41F-4630-9E9E-45332AB5AA40}" sibTransId="{7485DF76-5E4F-4200-9606-82E1DD17C431}"/>
    <dgm:cxn modelId="{6ADF9B09-2705-4A7B-B0FA-6D88FD96F934}" type="presOf" srcId="{9D09452B-3651-4EDE-A29E-1ED3DCEF9CBD}" destId="{E9E8B896-02F2-4E8F-8729-94952727AF24}" srcOrd="0" destOrd="0" presId="urn:microsoft.com/office/officeart/2008/layout/VerticalCurvedList"/>
    <dgm:cxn modelId="{F9D20D1D-E6E4-4C17-9BD1-C23C66CE2421}" type="presOf" srcId="{6E4C258A-0573-45C0-8296-918247B69730}" destId="{B59BDF10-D01C-48D6-A8A1-4F36433F7AE4}" srcOrd="0" destOrd="0" presId="urn:microsoft.com/office/officeart/2008/layout/VerticalCurvedList"/>
    <dgm:cxn modelId="{AF76F811-226D-4EAA-8BA2-C99A7DBE61D6}" type="presOf" srcId="{6213EDC6-F08D-41F7-916F-D01039F8BFFB}" destId="{EE326CC2-E7BB-4892-918C-203BF8481562}" srcOrd="0" destOrd="0" presId="urn:microsoft.com/office/officeart/2008/layout/VerticalCurvedList"/>
    <dgm:cxn modelId="{C9C7E808-07A4-4C59-883C-6EA0D87066A3}" srcId="{9D09452B-3651-4EDE-A29E-1ED3DCEF9CBD}" destId="{8E4E1A07-3D40-4B1C-B8FC-E8A14520CB40}" srcOrd="3" destOrd="0" parTransId="{9FF26D73-7B66-4E9E-8C3D-25E0D3E116DB}" sibTransId="{ED87FA0D-DD9A-4B71-A313-094CE92389A8}"/>
    <dgm:cxn modelId="{E335E412-D94A-4F3F-A7A3-479A670FD981}" srcId="{9D09452B-3651-4EDE-A29E-1ED3DCEF9CBD}" destId="{6213EDC6-F08D-41F7-916F-D01039F8BFFB}" srcOrd="1" destOrd="0" parTransId="{3073E411-BA50-43CC-88FC-0F22E9E783EA}" sibTransId="{3D3BEC90-3D7F-4C0C-9B48-902A3A4B1E08}"/>
    <dgm:cxn modelId="{9DECCE3C-48DC-44B0-8EAA-8388234FB895}" type="presOf" srcId="{7485DF76-5E4F-4200-9606-82E1DD17C431}" destId="{63245DA4-A16D-4E60-904B-3A2AD5F68090}" srcOrd="0" destOrd="0" presId="urn:microsoft.com/office/officeart/2008/layout/VerticalCurvedList"/>
    <dgm:cxn modelId="{4A55FA5A-75CD-4B75-B7F8-CF51EA351AFD}" srcId="{9D09452B-3651-4EDE-A29E-1ED3DCEF9CBD}" destId="{C77753EF-166E-4AD4-99B6-184BDA1240DB}" srcOrd="2" destOrd="0" parTransId="{D4FCF38E-E45C-4871-800C-6985E03B879E}" sibTransId="{C6486BC7-3176-4815-9D06-232D929DEC83}"/>
    <dgm:cxn modelId="{5C29AC7F-CE3B-4B46-8672-049FF3FEA69F}" type="presOf" srcId="{C77753EF-166E-4AD4-99B6-184BDA1240DB}" destId="{3295AEC7-508E-4466-97EA-A9E551DF48A4}" srcOrd="0" destOrd="0" presId="urn:microsoft.com/office/officeart/2008/layout/VerticalCurvedList"/>
    <dgm:cxn modelId="{0406537D-5FC1-4204-98D7-B78BFB010BED}" type="presOf" srcId="{8E4E1A07-3D40-4B1C-B8FC-E8A14520CB40}" destId="{A2F75EA5-4290-4D99-83EC-731193E1690C}" srcOrd="0" destOrd="0" presId="urn:microsoft.com/office/officeart/2008/layout/VerticalCurvedList"/>
    <dgm:cxn modelId="{6668E78F-1297-4088-A0E3-756E8BD6E879}" type="presParOf" srcId="{E9E8B896-02F2-4E8F-8729-94952727AF24}" destId="{B00A2C09-CCBB-4D32-9F5C-50CFD7903823}" srcOrd="0" destOrd="0" presId="urn:microsoft.com/office/officeart/2008/layout/VerticalCurvedList"/>
    <dgm:cxn modelId="{B01FBAD4-0231-4F38-9B0D-5CC6ED725904}" type="presParOf" srcId="{B00A2C09-CCBB-4D32-9F5C-50CFD7903823}" destId="{16053FCF-3D70-4E25-B95E-3E7479C3DBC6}" srcOrd="0" destOrd="0" presId="urn:microsoft.com/office/officeart/2008/layout/VerticalCurvedList"/>
    <dgm:cxn modelId="{35954546-8496-4746-96AB-0CD7007DDE74}" type="presParOf" srcId="{16053FCF-3D70-4E25-B95E-3E7479C3DBC6}" destId="{F42BB2B8-442D-493A-B449-5A2E986F57D8}" srcOrd="0" destOrd="0" presId="urn:microsoft.com/office/officeart/2008/layout/VerticalCurvedList"/>
    <dgm:cxn modelId="{BDF0F789-B6E4-4858-97A7-4C2A32FD00A0}" type="presParOf" srcId="{16053FCF-3D70-4E25-B95E-3E7479C3DBC6}" destId="{63245DA4-A16D-4E60-904B-3A2AD5F68090}" srcOrd="1" destOrd="0" presId="urn:microsoft.com/office/officeart/2008/layout/VerticalCurvedList"/>
    <dgm:cxn modelId="{47508E1E-6FFD-4C4A-B0AA-347C5DD06378}" type="presParOf" srcId="{16053FCF-3D70-4E25-B95E-3E7479C3DBC6}" destId="{7169847B-D786-41A9-8BE6-54727B124E91}" srcOrd="2" destOrd="0" presId="urn:microsoft.com/office/officeart/2008/layout/VerticalCurvedList"/>
    <dgm:cxn modelId="{E6F24765-F70E-4EA8-B380-80A8AF9CD3E7}" type="presParOf" srcId="{16053FCF-3D70-4E25-B95E-3E7479C3DBC6}" destId="{6BED496B-4132-4B78-A16F-3DB6DB420EA3}" srcOrd="3" destOrd="0" presId="urn:microsoft.com/office/officeart/2008/layout/VerticalCurvedList"/>
    <dgm:cxn modelId="{42C861D8-AEE8-484E-88F1-5A3776E93653}" type="presParOf" srcId="{B00A2C09-CCBB-4D32-9F5C-50CFD7903823}" destId="{B59BDF10-D01C-48D6-A8A1-4F36433F7AE4}" srcOrd="1" destOrd="0" presId="urn:microsoft.com/office/officeart/2008/layout/VerticalCurvedList"/>
    <dgm:cxn modelId="{A5B6DA6F-E131-48D8-BAB3-2164014D9C8D}" type="presParOf" srcId="{B00A2C09-CCBB-4D32-9F5C-50CFD7903823}" destId="{DE293099-F0C5-4FED-890C-BA06EF5F2A52}" srcOrd="2" destOrd="0" presId="urn:microsoft.com/office/officeart/2008/layout/VerticalCurvedList"/>
    <dgm:cxn modelId="{A92108E4-D37D-44B7-A6C3-5ED595335854}" type="presParOf" srcId="{DE293099-F0C5-4FED-890C-BA06EF5F2A52}" destId="{7B47E220-D3C3-446D-9842-5C817EFE1D2D}" srcOrd="0" destOrd="0" presId="urn:microsoft.com/office/officeart/2008/layout/VerticalCurvedList"/>
    <dgm:cxn modelId="{9F53BAA8-0153-4A46-8D0F-4238066E416B}" type="presParOf" srcId="{B00A2C09-CCBB-4D32-9F5C-50CFD7903823}" destId="{EE326CC2-E7BB-4892-918C-203BF8481562}" srcOrd="3" destOrd="0" presId="urn:microsoft.com/office/officeart/2008/layout/VerticalCurvedList"/>
    <dgm:cxn modelId="{F91CFCC1-4B26-4E64-9BB3-5D9F43AF1F3B}" type="presParOf" srcId="{B00A2C09-CCBB-4D32-9F5C-50CFD7903823}" destId="{DD052C26-771A-431C-BF22-2B19DE3F7B9B}" srcOrd="4" destOrd="0" presId="urn:microsoft.com/office/officeart/2008/layout/VerticalCurvedList"/>
    <dgm:cxn modelId="{27FCD3CC-CC05-48D7-92CE-BF988C167CBE}" type="presParOf" srcId="{DD052C26-771A-431C-BF22-2B19DE3F7B9B}" destId="{5BA4AA64-2D82-44EF-B670-B65FCA3CF533}" srcOrd="0" destOrd="0" presId="urn:microsoft.com/office/officeart/2008/layout/VerticalCurvedList"/>
    <dgm:cxn modelId="{BDB5A68D-CA2E-497E-BE19-AFC7A4DEB13A}" type="presParOf" srcId="{B00A2C09-CCBB-4D32-9F5C-50CFD7903823}" destId="{3295AEC7-508E-4466-97EA-A9E551DF48A4}" srcOrd="5" destOrd="0" presId="urn:microsoft.com/office/officeart/2008/layout/VerticalCurvedList"/>
    <dgm:cxn modelId="{F6B175F2-5EF3-4521-BECC-0032EF808E0B}" type="presParOf" srcId="{B00A2C09-CCBB-4D32-9F5C-50CFD7903823}" destId="{C52A221A-D057-489B-968C-AA647EF35E49}" srcOrd="6" destOrd="0" presId="urn:microsoft.com/office/officeart/2008/layout/VerticalCurvedList"/>
    <dgm:cxn modelId="{6136CBE7-3E14-49CE-93FC-FD3D0CA4E3BF}" type="presParOf" srcId="{C52A221A-D057-489B-968C-AA647EF35E49}" destId="{A91033E4-56F2-4EB1-8C9D-E0FED14CD3AE}" srcOrd="0" destOrd="0" presId="urn:microsoft.com/office/officeart/2008/layout/VerticalCurvedList"/>
    <dgm:cxn modelId="{CFAD46A8-EC89-484C-A01E-07E2AC3EBA30}" type="presParOf" srcId="{B00A2C09-CCBB-4D32-9F5C-50CFD7903823}" destId="{A2F75EA5-4290-4D99-83EC-731193E1690C}" srcOrd="7" destOrd="0" presId="urn:microsoft.com/office/officeart/2008/layout/VerticalCurvedList"/>
    <dgm:cxn modelId="{992F1AF6-8A9E-4E61-9986-E704811A1933}" type="presParOf" srcId="{B00A2C09-CCBB-4D32-9F5C-50CFD7903823}" destId="{366EFFBE-B59B-4564-B2AD-EC7224774F19}" srcOrd="8" destOrd="0" presId="urn:microsoft.com/office/officeart/2008/layout/VerticalCurvedList"/>
    <dgm:cxn modelId="{522DB0B6-139D-4CC2-84D0-9BCED98F0462}" type="presParOf" srcId="{366EFFBE-B59B-4564-B2AD-EC7224774F19}" destId="{7F620009-3349-4BE4-A567-2134EF9D3912}"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0CCBE-A0D5-4D13-9879-1B20B8A9389B}">
      <dsp:nvSpPr>
        <dsp:cNvPr id="0" name=""/>
        <dsp:cNvSpPr/>
      </dsp:nvSpPr>
      <dsp:spPr>
        <a:xfrm>
          <a:off x="0" y="0"/>
          <a:ext cx="4622799" cy="4622799"/>
        </a:xfrm>
        <a:prstGeom prst="pie">
          <a:avLst>
            <a:gd name="adj1" fmla="val 5400000"/>
            <a:gd name="adj2" fmla="val 16200000"/>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647EF3A0-4554-42A9-9038-6016E8D9B5BB}">
      <dsp:nvSpPr>
        <dsp:cNvPr id="0" name=""/>
        <dsp:cNvSpPr/>
      </dsp:nvSpPr>
      <dsp:spPr>
        <a:xfrm>
          <a:off x="2311399" y="0"/>
          <a:ext cx="6680200" cy="4622799"/>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Both prioritize the relevance and content of education in order to ensure that education helps build a peaceful and sustainable world.</a:t>
          </a:r>
          <a:endParaRPr lang="en-US" sz="2100" kern="1200" dirty="0"/>
        </a:p>
      </dsp:txBody>
      <dsp:txXfrm>
        <a:off x="2311399" y="0"/>
        <a:ext cx="6680200" cy="1386843"/>
      </dsp:txXfrm>
    </dsp:sp>
    <dsp:sp modelId="{C8BE4BD9-8D27-4AF3-848D-48BE4C151A9E}">
      <dsp:nvSpPr>
        <dsp:cNvPr id="0" name=""/>
        <dsp:cNvSpPr/>
      </dsp:nvSpPr>
      <dsp:spPr>
        <a:xfrm>
          <a:off x="808991" y="1386843"/>
          <a:ext cx="3004816" cy="3004816"/>
        </a:xfrm>
        <a:prstGeom prst="pie">
          <a:avLst>
            <a:gd name="adj1" fmla="val 5400000"/>
            <a:gd name="adj2" fmla="val 16200000"/>
          </a:avLst>
        </a:prstGeom>
        <a:solidFill>
          <a:schemeClr val="accent3">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D1FDEBDA-9E59-4683-98B8-0FBFF06957AD}">
      <dsp:nvSpPr>
        <dsp:cNvPr id="0" name=""/>
        <dsp:cNvSpPr/>
      </dsp:nvSpPr>
      <dsp:spPr>
        <a:xfrm>
          <a:off x="2311399" y="1386843"/>
          <a:ext cx="6680200" cy="3004816"/>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Both emphasize the need to foster the knowledge, skills, values, attitudes and </a:t>
          </a:r>
          <a:r>
            <a:rPr lang="en-US" sz="2100" kern="1200" dirty="0" err="1" smtClean="0"/>
            <a:t>behaviours</a:t>
          </a:r>
          <a:r>
            <a:rPr lang="en-US" sz="2100" kern="1200" dirty="0" smtClean="0"/>
            <a:t> that allow individuals to take informed decisions and assume active roles locally, nationally and globally.</a:t>
          </a:r>
          <a:endParaRPr lang="en-US" sz="2100" kern="1200" dirty="0"/>
        </a:p>
      </dsp:txBody>
      <dsp:txXfrm>
        <a:off x="2311399" y="1386843"/>
        <a:ext cx="6680200" cy="1386838"/>
      </dsp:txXfrm>
    </dsp:sp>
    <dsp:sp modelId="{195B6FBC-62E5-4C34-AA42-2DC70D918970}">
      <dsp:nvSpPr>
        <dsp:cNvPr id="0" name=""/>
        <dsp:cNvSpPr/>
      </dsp:nvSpPr>
      <dsp:spPr>
        <a:xfrm>
          <a:off x="1617980" y="2773681"/>
          <a:ext cx="1386838" cy="1386838"/>
        </a:xfrm>
        <a:prstGeom prst="pie">
          <a:avLst>
            <a:gd name="adj1" fmla="val 5400000"/>
            <a:gd name="adj2" fmla="val 16200000"/>
          </a:avLst>
        </a:prstGeom>
        <a:solidFill>
          <a:schemeClr val="accent4">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AE227497-DB90-4CD0-9562-8818C1F53CE0}">
      <dsp:nvSpPr>
        <dsp:cNvPr id="0" name=""/>
        <dsp:cNvSpPr/>
      </dsp:nvSpPr>
      <dsp:spPr>
        <a:xfrm>
          <a:off x="2311399" y="2773681"/>
          <a:ext cx="6680200" cy="1386838"/>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Each has its own distinct thematic areas of focus.</a:t>
          </a:r>
          <a:endParaRPr lang="en-US" sz="2100" kern="1200" dirty="0"/>
        </a:p>
      </dsp:txBody>
      <dsp:txXfrm>
        <a:off x="2311399" y="2773681"/>
        <a:ext cx="6680200" cy="13868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372F9-8777-43E4-8233-DE725224B569}">
      <dsp:nvSpPr>
        <dsp:cNvPr id="0" name=""/>
        <dsp:cNvSpPr/>
      </dsp:nvSpPr>
      <dsp:spPr>
        <a:xfrm>
          <a:off x="1483821" y="960120"/>
          <a:ext cx="1508760" cy="1508760"/>
        </a:xfrm>
        <a:prstGeom prst="gear9">
          <a:avLst/>
        </a:prstGeom>
        <a:solidFill>
          <a:schemeClr val="accent2">
            <a:hueOff val="0"/>
            <a:satOff val="0"/>
            <a:lumOff val="0"/>
            <a:alphaOff val="0"/>
          </a:schemeClr>
        </a:solidFill>
        <a:ln>
          <a:noFill/>
        </a:ln>
        <a:effectLst>
          <a:outerShdw blurRad="38100" dist="25400" dir="2700000" algn="br" rotWithShape="0">
            <a:srgbClr val="000000">
              <a:alpha val="60000"/>
            </a:srgbClr>
          </a:outerShdw>
        </a:effectLst>
        <a:scene3d>
          <a:camera prst="perspectiveFront" fov="3300000">
            <a:rot lat="486000" lon="19530000" rev="174000"/>
          </a:camera>
          <a:lightRig rig="harsh" dir="t">
            <a:rot lat="0" lon="0" rev="3000000"/>
          </a:lightRig>
          <a:backdrop>
            <a:anchor x="0" y="0" z="-210000"/>
            <a:norm dx="0" dy="0" dz="914400"/>
            <a:up dx="0" dy="914400" dz="0"/>
          </a:backdrop>
        </a:scene3d>
        <a:sp3d extrusionH="254000" contourW="19050">
          <a:bevelT w="82550" h="44450" prst="angle"/>
          <a:bevelB w="82550" h="44450" prst="angle"/>
          <a:contourClr>
            <a:srgbClr val="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r>
            <a:rPr lang="en-US" sz="2400" kern="1200" dirty="0" smtClean="0"/>
            <a:t>GCED</a:t>
          </a:r>
          <a:endParaRPr lang="en-US" sz="2400" kern="1200" dirty="0"/>
        </a:p>
      </dsp:txBody>
      <dsp:txXfrm>
        <a:off x="1787149" y="1313540"/>
        <a:ext cx="902104" cy="775534"/>
      </dsp:txXfrm>
    </dsp:sp>
    <dsp:sp modelId="{CDA4F52D-5E04-4DCE-AC5B-C40959919F80}">
      <dsp:nvSpPr>
        <dsp:cNvPr id="0" name=""/>
        <dsp:cNvSpPr/>
      </dsp:nvSpPr>
      <dsp:spPr>
        <a:xfrm>
          <a:off x="605997" y="603504"/>
          <a:ext cx="1097280" cy="1097280"/>
        </a:xfrm>
        <a:prstGeom prst="gear6">
          <a:avLst/>
        </a:prstGeom>
        <a:solidFill>
          <a:schemeClr val="accent3">
            <a:hueOff val="0"/>
            <a:satOff val="0"/>
            <a:lumOff val="0"/>
            <a:alphaOff val="0"/>
          </a:schemeClr>
        </a:solidFill>
        <a:ln>
          <a:noFill/>
        </a:ln>
        <a:effectLst>
          <a:outerShdw blurRad="38100" dist="25400" dir="2700000" algn="br" rotWithShape="0">
            <a:srgbClr val="000000">
              <a:alpha val="60000"/>
            </a:srgbClr>
          </a:outerShdw>
        </a:effectLst>
        <a:scene3d>
          <a:camera prst="perspectiveFront" fov="3300000">
            <a:rot lat="486000" lon="19530000" rev="174000"/>
          </a:camera>
          <a:lightRig rig="harsh" dir="t">
            <a:rot lat="0" lon="0" rev="3000000"/>
          </a:lightRig>
          <a:backdrop>
            <a:anchor x="0" y="0" z="-210000"/>
            <a:norm dx="0" dy="0" dz="914400"/>
            <a:up dx="0" dy="914400" dz="0"/>
          </a:backdrop>
        </a:scene3d>
        <a:sp3d extrusionH="254000" contourW="19050">
          <a:bevelT w="82550" h="44450" prst="angle"/>
          <a:bevelB w="82550" h="44450" prst="angle"/>
          <a:contourClr>
            <a:srgbClr val="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r>
            <a:rPr lang="en-US" sz="2400" kern="1200" dirty="0" smtClean="0"/>
            <a:t>ESD</a:t>
          </a:r>
          <a:endParaRPr lang="en-US" sz="2400" kern="1200" dirty="0"/>
        </a:p>
      </dsp:txBody>
      <dsp:txXfrm>
        <a:off x="882241" y="881417"/>
        <a:ext cx="544792" cy="541454"/>
      </dsp:txXfrm>
    </dsp:sp>
    <dsp:sp modelId="{B2AC34E4-F52F-4A0A-B752-66FA5B1811BD}">
      <dsp:nvSpPr>
        <dsp:cNvPr id="0" name=""/>
        <dsp:cNvSpPr/>
      </dsp:nvSpPr>
      <dsp:spPr>
        <a:xfrm>
          <a:off x="1519472" y="721575"/>
          <a:ext cx="1855774" cy="1855774"/>
        </a:xfrm>
        <a:prstGeom prst="circularArrow">
          <a:avLst>
            <a:gd name="adj1" fmla="val 4878"/>
            <a:gd name="adj2" fmla="val 312630"/>
            <a:gd name="adj3" fmla="val 3005571"/>
            <a:gd name="adj4" fmla="val 15419128"/>
            <a:gd name="adj5" fmla="val 5691"/>
          </a:avLst>
        </a:prstGeom>
        <a:solidFill>
          <a:schemeClr val="accent2">
            <a:hueOff val="0"/>
            <a:satOff val="0"/>
            <a:lumOff val="0"/>
            <a:alphaOff val="0"/>
          </a:schemeClr>
        </a:solidFill>
        <a:ln>
          <a:noFill/>
        </a:ln>
        <a:effectLst/>
        <a:scene3d>
          <a:camera prst="perspectiveFront" fov="3300000">
            <a:rot lat="486000" lon="19530000" rev="174000"/>
          </a:camera>
          <a:lightRig rig="harsh" dir="t">
            <a:rot lat="0" lon="0" rev="3000000"/>
          </a:lightRig>
          <a:backdrop>
            <a:anchor x="0" y="0" z="-210000"/>
            <a:norm dx="0" dy="0" dz="914400"/>
            <a:up dx="0" dy="914400" dz="0"/>
          </a:backdrop>
        </a:scene3d>
        <a:sp3d z="-227350" extrusionH="254000" contourW="19050">
          <a:bevelT w="82550" h="44450" prst="angle"/>
          <a:bevelB w="82550" h="44450" prst="angle"/>
          <a:contourClr>
            <a:srgbClr val="FFFFFF"/>
          </a:contourClr>
        </a:sp3d>
      </dsp:spPr>
      <dsp:style>
        <a:lnRef idx="0">
          <a:scrgbClr r="0" g="0" b="0"/>
        </a:lnRef>
        <a:fillRef idx="1">
          <a:scrgbClr r="0" g="0" b="0"/>
        </a:fillRef>
        <a:effectRef idx="0">
          <a:scrgbClr r="0" g="0" b="0"/>
        </a:effectRef>
        <a:fontRef idx="minor">
          <a:schemeClr val="lt1"/>
        </a:fontRef>
      </dsp:style>
    </dsp:sp>
    <dsp:sp modelId="{F9C56ED3-2B58-4581-8766-0DBDCAD6065B}">
      <dsp:nvSpPr>
        <dsp:cNvPr id="0" name=""/>
        <dsp:cNvSpPr/>
      </dsp:nvSpPr>
      <dsp:spPr>
        <a:xfrm>
          <a:off x="411671" y="366944"/>
          <a:ext cx="1403146" cy="1403146"/>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a:scene3d>
          <a:camera prst="perspectiveFront" fov="3300000">
            <a:rot lat="486000" lon="19530000" rev="174000"/>
          </a:camera>
          <a:lightRig rig="harsh" dir="t">
            <a:rot lat="0" lon="0" rev="3000000"/>
          </a:lightRig>
          <a:backdrop>
            <a:anchor x="0" y="0" z="-210000"/>
            <a:norm dx="0" dy="0" dz="914400"/>
            <a:up dx="0" dy="914400" dz="0"/>
          </a:backdrop>
        </a:scene3d>
        <a:sp3d z="-227350" extrusionH="254000" contourW="19050">
          <a:bevelT w="82550" h="44450" prst="angle"/>
          <a:bevelB w="82550" h="44450" prst="angle"/>
          <a:contourClr>
            <a:srgbClr val="FFFFFF"/>
          </a:contourClr>
        </a:sp3d>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245DA4-A16D-4E60-904B-3A2AD5F68090}">
      <dsp:nvSpPr>
        <dsp:cNvPr id="0" name=""/>
        <dsp:cNvSpPr/>
      </dsp:nvSpPr>
      <dsp:spPr>
        <a:xfrm>
          <a:off x="-5022473" y="-769496"/>
          <a:ext cx="5981412" cy="5981412"/>
        </a:xfrm>
        <a:prstGeom prst="blockArc">
          <a:avLst>
            <a:gd name="adj1" fmla="val 18900000"/>
            <a:gd name="adj2" fmla="val 2700000"/>
            <a:gd name="adj3" fmla="val 361"/>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9BDF10-D01C-48D6-A8A1-4F36433F7AE4}">
      <dsp:nvSpPr>
        <dsp:cNvPr id="0" name=""/>
        <dsp:cNvSpPr/>
      </dsp:nvSpPr>
      <dsp:spPr>
        <a:xfrm>
          <a:off x="521785" y="341533"/>
          <a:ext cx="8541401" cy="683421"/>
        </a:xfrm>
        <a:prstGeom prst="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542466" tIns="91440" rIns="91440" bIns="91440" numCol="1" spcCol="1270" anchor="ctr" anchorCtr="0">
          <a:noAutofit/>
        </a:bodyPr>
        <a:lstStyle/>
        <a:p>
          <a:pPr lvl="0" algn="l" defTabSz="1600200">
            <a:lnSpc>
              <a:spcPct val="90000"/>
            </a:lnSpc>
            <a:spcBef>
              <a:spcPct val="0"/>
            </a:spcBef>
            <a:spcAft>
              <a:spcPct val="35000"/>
            </a:spcAft>
          </a:pPr>
          <a:r>
            <a:rPr lang="en-GB" altLang="en-US" sz="3600" b="1" i="1" kern="1200" dirty="0" smtClean="0"/>
            <a:t> </a:t>
          </a:r>
          <a:r>
            <a:rPr lang="en-US" altLang="en-US" sz="1600" b="1" i="1" kern="1200" smtClean="0"/>
            <a:t>systematic integration into existing national education sector plans, financing and monitoring processes</a:t>
          </a:r>
          <a:endParaRPr lang="en-GB" sz="1600" b="1" i="1" kern="1200" dirty="0">
            <a:latin typeface="Calibri" panose="020F0502020204030204" pitchFamily="34" charset="0"/>
          </a:endParaRPr>
        </a:p>
      </dsp:txBody>
      <dsp:txXfrm>
        <a:off x="521785" y="341533"/>
        <a:ext cx="8541401" cy="683421"/>
      </dsp:txXfrm>
    </dsp:sp>
    <dsp:sp modelId="{7B47E220-D3C3-446D-9842-5C817EFE1D2D}">
      <dsp:nvSpPr>
        <dsp:cNvPr id="0" name=""/>
        <dsp:cNvSpPr/>
      </dsp:nvSpPr>
      <dsp:spPr>
        <a:xfrm>
          <a:off x="74996" y="256105"/>
          <a:ext cx="854277" cy="854277"/>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sp>
    <dsp:sp modelId="{EE326CC2-E7BB-4892-918C-203BF8481562}">
      <dsp:nvSpPr>
        <dsp:cNvPr id="0" name=""/>
        <dsp:cNvSpPr/>
      </dsp:nvSpPr>
      <dsp:spPr>
        <a:xfrm>
          <a:off x="893956" y="1366843"/>
          <a:ext cx="8188879" cy="683421"/>
        </a:xfrm>
        <a:prstGeom prst="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542466" tIns="40640" rIns="40640" bIns="40640" numCol="1" spcCol="1270" anchor="ctr" anchorCtr="0">
          <a:noAutofit/>
        </a:bodyPr>
        <a:lstStyle/>
        <a:p>
          <a:pPr lvl="0" algn="l" defTabSz="711200">
            <a:lnSpc>
              <a:spcPct val="90000"/>
            </a:lnSpc>
            <a:spcBef>
              <a:spcPct val="0"/>
            </a:spcBef>
            <a:spcAft>
              <a:spcPct val="35000"/>
            </a:spcAft>
          </a:pPr>
          <a:r>
            <a:rPr lang="en-US" altLang="en-US" sz="1600" b="1" i="1" kern="1200" smtClean="0"/>
            <a:t>locating the entirety of SDG4-Education 2030, under the overall framework of the countries’ sustainable development policies, plans and programmes</a:t>
          </a:r>
          <a:endParaRPr lang="en-GB" altLang="en-US" sz="1600" b="1" i="1" kern="1200" dirty="0" smtClean="0">
            <a:latin typeface="Calibri" panose="020F0502020204030204" pitchFamily="34" charset="0"/>
          </a:endParaRPr>
        </a:p>
      </dsp:txBody>
      <dsp:txXfrm>
        <a:off x="893956" y="1366843"/>
        <a:ext cx="8188879" cy="683421"/>
      </dsp:txXfrm>
    </dsp:sp>
    <dsp:sp modelId="{5BA4AA64-2D82-44EF-B670-B65FCA3CF533}">
      <dsp:nvSpPr>
        <dsp:cNvPr id="0" name=""/>
        <dsp:cNvSpPr/>
      </dsp:nvSpPr>
      <dsp:spPr>
        <a:xfrm>
          <a:off x="466818" y="1281416"/>
          <a:ext cx="854277" cy="854277"/>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sp>
    <dsp:sp modelId="{3295AEC7-508E-4466-97EA-A9E551DF48A4}">
      <dsp:nvSpPr>
        <dsp:cNvPr id="0" name=""/>
        <dsp:cNvSpPr/>
      </dsp:nvSpPr>
      <dsp:spPr>
        <a:xfrm>
          <a:off x="893956" y="2392154"/>
          <a:ext cx="8188879" cy="683421"/>
        </a:xfrm>
        <a:prstGeom prst="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542466" tIns="40640" rIns="40640" bIns="40640" numCol="1" spcCol="1270" anchor="ctr" anchorCtr="0">
          <a:noAutofit/>
        </a:bodyPr>
        <a:lstStyle/>
        <a:p>
          <a:pPr lvl="0" algn="l" defTabSz="711200">
            <a:lnSpc>
              <a:spcPct val="90000"/>
            </a:lnSpc>
            <a:spcBef>
              <a:spcPct val="0"/>
            </a:spcBef>
            <a:spcAft>
              <a:spcPct val="35000"/>
            </a:spcAft>
          </a:pPr>
          <a:r>
            <a:rPr lang="en-US" altLang="en-US" sz="1600" b="1" i="1" kern="1200" smtClean="0"/>
            <a:t>mobilizing and engaging all stakeholders to contribute to its implementation </a:t>
          </a:r>
          <a:endParaRPr lang="en-US" sz="1600" kern="1200" dirty="0"/>
        </a:p>
      </dsp:txBody>
      <dsp:txXfrm>
        <a:off x="893956" y="2392154"/>
        <a:ext cx="8188879" cy="683421"/>
      </dsp:txXfrm>
    </dsp:sp>
    <dsp:sp modelId="{A91033E4-56F2-4EB1-8C9D-E0FED14CD3AE}">
      <dsp:nvSpPr>
        <dsp:cNvPr id="0" name=""/>
        <dsp:cNvSpPr/>
      </dsp:nvSpPr>
      <dsp:spPr>
        <a:xfrm>
          <a:off x="466818" y="2306726"/>
          <a:ext cx="854277" cy="854277"/>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sp>
    <dsp:sp modelId="{A2F75EA5-4290-4D99-83EC-731193E1690C}">
      <dsp:nvSpPr>
        <dsp:cNvPr id="0" name=""/>
        <dsp:cNvSpPr/>
      </dsp:nvSpPr>
      <dsp:spPr>
        <a:xfrm>
          <a:off x="502135" y="3417464"/>
          <a:ext cx="8580701" cy="683421"/>
        </a:xfrm>
        <a:prstGeom prst="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542466" tIns="35560" rIns="35560" bIns="35560" numCol="1" spcCol="1270" anchor="ctr" anchorCtr="0">
          <a:noAutofit/>
        </a:bodyPr>
        <a:lstStyle/>
        <a:p>
          <a:pPr lvl="0" algn="l" defTabSz="622300">
            <a:lnSpc>
              <a:spcPct val="90000"/>
            </a:lnSpc>
            <a:spcBef>
              <a:spcPct val="0"/>
            </a:spcBef>
            <a:spcAft>
              <a:spcPct val="35000"/>
            </a:spcAft>
          </a:pPr>
          <a:r>
            <a:rPr lang="en-GB" altLang="en-US" sz="1400" b="1" i="1" kern="1200" smtClean="0"/>
            <a:t> </a:t>
          </a:r>
          <a:r>
            <a:rPr lang="en-GB" altLang="en-US" sz="1600" b="1" i="1" kern="1200" smtClean="0"/>
            <a:t>developing </a:t>
          </a:r>
          <a:r>
            <a:rPr lang="en-US" altLang="en-US" sz="1600" b="1" i="1" kern="1200" smtClean="0"/>
            <a:t>regional and national monitoring and reporting mechanisms alongside global monitoring</a:t>
          </a:r>
          <a:r>
            <a:rPr lang="en-GB" altLang="en-US" sz="1600" b="1" i="1" kern="1200" smtClean="0"/>
            <a:t>  </a:t>
          </a:r>
          <a:endParaRPr lang="en-GB" altLang="en-US" sz="1600" b="1" i="1" kern="1200" dirty="0" smtClean="0">
            <a:latin typeface="Calibri" panose="020F0502020204030204" pitchFamily="34" charset="0"/>
          </a:endParaRPr>
        </a:p>
      </dsp:txBody>
      <dsp:txXfrm>
        <a:off x="502135" y="3417464"/>
        <a:ext cx="8580701" cy="683421"/>
      </dsp:txXfrm>
    </dsp:sp>
    <dsp:sp modelId="{7F620009-3349-4BE4-A567-2134EF9D3912}">
      <dsp:nvSpPr>
        <dsp:cNvPr id="0" name=""/>
        <dsp:cNvSpPr/>
      </dsp:nvSpPr>
      <dsp:spPr>
        <a:xfrm>
          <a:off x="74996" y="3332037"/>
          <a:ext cx="854277" cy="854277"/>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302625" cy="34026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621697" y="1"/>
            <a:ext cx="4302625" cy="340265"/>
          </a:xfrm>
          <a:prstGeom prst="rect">
            <a:avLst/>
          </a:prstGeom>
        </p:spPr>
        <p:txBody>
          <a:bodyPr vert="horz" lIns="91440" tIns="45720" rIns="91440" bIns="45720" rtlCol="0"/>
          <a:lstStyle>
            <a:lvl1pPr algn="r">
              <a:defRPr sz="1200"/>
            </a:lvl1pPr>
          </a:lstStyle>
          <a:p>
            <a:fld id="{B7075F94-E4F9-4646-9562-C6FCD104ABB0}" type="datetimeFigureOut">
              <a:rPr lang="en-US" smtClean="0"/>
              <a:t>11/1/2016</a:t>
            </a:fld>
            <a:endParaRPr lang="en-US" dirty="0"/>
          </a:p>
        </p:txBody>
      </p:sp>
      <p:sp>
        <p:nvSpPr>
          <p:cNvPr id="4" name="Footer Placeholder 3"/>
          <p:cNvSpPr>
            <a:spLocks noGrp="1"/>
          </p:cNvSpPr>
          <p:nvPr>
            <p:ph type="ftr" sz="quarter" idx="2"/>
          </p:nvPr>
        </p:nvSpPr>
        <p:spPr>
          <a:xfrm>
            <a:off x="2" y="6456324"/>
            <a:ext cx="4302625" cy="34026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621697" y="6456324"/>
            <a:ext cx="4302625" cy="340264"/>
          </a:xfrm>
          <a:prstGeom prst="rect">
            <a:avLst/>
          </a:prstGeom>
        </p:spPr>
        <p:txBody>
          <a:bodyPr vert="horz" lIns="91440" tIns="45720" rIns="91440" bIns="45720" rtlCol="0" anchor="b"/>
          <a:lstStyle>
            <a:lvl1pPr algn="r">
              <a:defRPr sz="1200"/>
            </a:lvl1pPr>
          </a:lstStyle>
          <a:p>
            <a:fld id="{956DEA03-6541-47B9-8231-291914AE1D14}" type="slidenum">
              <a:rPr lang="en-US" smtClean="0"/>
              <a:t>‹#›</a:t>
            </a:fld>
            <a:endParaRPr lang="en-US" dirty="0"/>
          </a:p>
        </p:txBody>
      </p:sp>
    </p:spTree>
    <p:extLst>
      <p:ext uri="{BB962C8B-B14F-4D97-AF65-F5344CB8AC3E}">
        <p14:creationId xmlns:p14="http://schemas.microsoft.com/office/powerpoint/2010/main" val="27953254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33988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622799" y="0"/>
            <a:ext cx="4301543" cy="339884"/>
          </a:xfrm>
          <a:prstGeom prst="rect">
            <a:avLst/>
          </a:prstGeom>
        </p:spPr>
        <p:txBody>
          <a:bodyPr vert="horz" lIns="91440" tIns="45720" rIns="91440" bIns="45720" rtlCol="0"/>
          <a:lstStyle>
            <a:lvl1pPr algn="r">
              <a:defRPr sz="1200"/>
            </a:lvl1pPr>
          </a:lstStyle>
          <a:p>
            <a:fld id="{F8FABAFB-9912-4369-9806-1C5588E65B88}" type="datetimeFigureOut">
              <a:rPr lang="en-US" smtClean="0"/>
              <a:t>11/1/2016</a:t>
            </a:fld>
            <a:endParaRPr lang="en-US" dirty="0"/>
          </a:p>
        </p:txBody>
      </p:sp>
      <p:sp>
        <p:nvSpPr>
          <p:cNvPr id="4" name="Slide Image Placehold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92665" y="3228896"/>
            <a:ext cx="7941310" cy="305895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456611"/>
            <a:ext cx="4301543" cy="33988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622799" y="6456611"/>
            <a:ext cx="4301543" cy="339884"/>
          </a:xfrm>
          <a:prstGeom prst="rect">
            <a:avLst/>
          </a:prstGeom>
        </p:spPr>
        <p:txBody>
          <a:bodyPr vert="horz" lIns="91440" tIns="45720" rIns="91440" bIns="45720" rtlCol="0" anchor="b"/>
          <a:lstStyle>
            <a:lvl1pPr algn="r">
              <a:defRPr sz="1200"/>
            </a:lvl1pPr>
          </a:lstStyle>
          <a:p>
            <a:fld id="{D584ACDE-9459-4902-8889-D904E0F91660}" type="slidenum">
              <a:rPr lang="en-US" smtClean="0"/>
              <a:t>‹#›</a:t>
            </a:fld>
            <a:endParaRPr lang="en-US" dirty="0"/>
          </a:p>
        </p:txBody>
      </p:sp>
    </p:spTree>
    <p:extLst>
      <p:ext uri="{BB962C8B-B14F-4D97-AF65-F5344CB8AC3E}">
        <p14:creationId xmlns:p14="http://schemas.microsoft.com/office/powerpoint/2010/main" val="704885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GB" dirty="0" smtClean="0"/>
              <a:t>It </a:t>
            </a:r>
            <a:r>
              <a:rPr lang="en-GB" dirty="0"/>
              <a:t>is a great pleasure to introduce to you the Education 2030 Framework for Action</a:t>
            </a:r>
            <a:r>
              <a:rPr lang="en-GB" dirty="0" smtClean="0"/>
              <a:t>.</a:t>
            </a:r>
          </a:p>
          <a:p>
            <a:pPr marL="171450" lvl="0" indent="-171450">
              <a:buFontTx/>
              <a:buChar char="-"/>
            </a:pPr>
            <a:endParaRPr lang="en-GB" dirty="0"/>
          </a:p>
          <a:p>
            <a:endParaRPr lang="en-GB" dirty="0"/>
          </a:p>
        </p:txBody>
      </p:sp>
      <p:sp>
        <p:nvSpPr>
          <p:cNvPr id="4" name="Slide Number Placeholder 3"/>
          <p:cNvSpPr>
            <a:spLocks noGrp="1"/>
          </p:cNvSpPr>
          <p:nvPr>
            <p:ph type="sldNum" sz="quarter" idx="10"/>
          </p:nvPr>
        </p:nvSpPr>
        <p:spPr/>
        <p:txBody>
          <a:bodyPr/>
          <a:lstStyle/>
          <a:p>
            <a:fld id="{78E91CB8-0CB7-44BB-95EF-A9DC8601FE27}" type="slidenum">
              <a:rPr lang="en-GB" smtClean="0"/>
              <a:t>1</a:t>
            </a:fld>
            <a:endParaRPr lang="en-GB" dirty="0"/>
          </a:p>
        </p:txBody>
      </p:sp>
    </p:spTree>
    <p:extLst>
      <p:ext uri="{BB962C8B-B14F-4D97-AF65-F5344CB8AC3E}">
        <p14:creationId xmlns:p14="http://schemas.microsoft.com/office/powerpoint/2010/main" val="1363872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xfrm>
            <a:off x="709613" y="925513"/>
            <a:ext cx="5992812" cy="4494212"/>
          </a:xfrm>
          <a:ln/>
        </p:spPr>
      </p:sp>
      <p:sp>
        <p:nvSpPr>
          <p:cNvPr id="71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Translating the SDG 4 targets into national priorities will require their systematic integration into existing national education sector plans, financing and monitoring processes. It will also require locating the entirety of SDG4-Education 2030, under the overall framework of the countries’ sustainable development policies, plans and </a:t>
            </a:r>
            <a:r>
              <a:rPr lang="en-US" dirty="0" err="1" smtClean="0"/>
              <a:t>programmes</a:t>
            </a:r>
            <a:r>
              <a:rPr lang="en-US" dirty="0" smtClean="0"/>
              <a:t>. Ideally, all stakeholders: government,</a:t>
            </a:r>
          </a:p>
          <a:p>
            <a:r>
              <a:rPr lang="en-US" dirty="0" smtClean="0"/>
              <a:t>international development agencies, civil society, private sector and others will need to be mobilized and engaged to contribute to its implementation. Therefore, coordination and partnership mechanisms must be developed at the national and sub-national levels to support the implementation of SDG4-Education 2030. Regional and national monitoring and reporting mechanisms are critical alongside global monitoring.</a:t>
            </a:r>
          </a:p>
        </p:txBody>
      </p:sp>
      <p:sp>
        <p:nvSpPr>
          <p:cNvPr id="7172" name="Header Placeholder 3"/>
          <p:cNvSpPr>
            <a:spLocks noGrp="1"/>
          </p:cNvSpPr>
          <p:nvPr>
            <p:ph type="hdr" sz="quarter"/>
          </p:nvPr>
        </p:nvSpPr>
        <p:spPr>
          <a:xfrm>
            <a:off x="0" y="0"/>
            <a:ext cx="3078163" cy="4699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r>
              <a:rPr lang="de-DE" smtClean="0">
                <a:solidFill>
                  <a:prstClr val="black"/>
                </a:solidFill>
              </a:rPr>
              <a:t>DWA Abteilung Bildung und Internationale Zusammenarbeit</a:t>
            </a:r>
          </a:p>
        </p:txBody>
      </p:sp>
      <p:sp>
        <p:nvSpPr>
          <p:cNvPr id="7173" name="Footer Placeholder 4"/>
          <p:cNvSpPr>
            <a:spLocks noGrp="1"/>
          </p:cNvSpPr>
          <p:nvPr>
            <p:ph type="ftr" sz="quarter" idx="4"/>
          </p:nvPr>
        </p:nvSpPr>
        <p:spPr>
          <a:xfrm>
            <a:off x="0" y="8918575"/>
            <a:ext cx="3078163" cy="4699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r>
              <a:rPr lang="de-DE" smtClean="0">
                <a:solidFill>
                  <a:prstClr val="black"/>
                </a:solidFill>
              </a:rPr>
              <a:t>© DWA: Kursmaterialien dienen ausschließlich zur Schulung und Unterweisung</a:t>
            </a:r>
          </a:p>
        </p:txBody>
      </p:sp>
      <p:sp>
        <p:nvSpPr>
          <p:cNvPr id="7174" name="Slide Number Placeholder 5"/>
          <p:cNvSpPr>
            <a:spLocks noGrp="1"/>
          </p:cNvSpPr>
          <p:nvPr>
            <p:ph type="sldNum" sz="quarter" idx="5"/>
          </p:nvPr>
        </p:nvSpPr>
        <p:spPr>
          <a:xfrm>
            <a:off x="4022725" y="8918575"/>
            <a:ext cx="3078163" cy="4699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r>
              <a:rPr lang="de-DE" smtClean="0">
                <a:solidFill>
                  <a:prstClr val="black"/>
                </a:solidFill>
              </a:rPr>
              <a:t>- </a:t>
            </a:r>
            <a:fld id="{5986B3EB-418D-48DC-B0DA-45FA384209A5}" type="slidenum">
              <a:rPr lang="de-DE" smtClean="0">
                <a:solidFill>
                  <a:prstClr val="black"/>
                </a:solidFill>
              </a:rPr>
              <a:pPr eaLnBrk="1" hangingPunct="1"/>
              <a:t>7</a:t>
            </a:fld>
            <a:r>
              <a:rPr lang="de-DE" smtClean="0">
                <a:solidFill>
                  <a:prstClr val="black"/>
                </a:solidFill>
              </a:rPr>
              <a:t> -</a:t>
            </a:r>
          </a:p>
        </p:txBody>
      </p:sp>
    </p:spTree>
    <p:extLst>
      <p:ext uri="{BB962C8B-B14F-4D97-AF65-F5344CB8AC3E}">
        <p14:creationId xmlns:p14="http://schemas.microsoft.com/office/powerpoint/2010/main" val="4247164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E91CB8-0CB7-44BB-95EF-A9DC8601FE27}" type="slidenum">
              <a:rPr lang="en-GB" smtClean="0"/>
              <a:t>8</a:t>
            </a:fld>
            <a:endParaRPr lang="en-GB" dirty="0"/>
          </a:p>
        </p:txBody>
      </p:sp>
    </p:spTree>
    <p:extLst>
      <p:ext uri="{BB962C8B-B14F-4D97-AF65-F5344CB8AC3E}">
        <p14:creationId xmlns:p14="http://schemas.microsoft.com/office/powerpoint/2010/main" val="2221622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r>
              <a:rPr lang="en-US" altLang="ja-JP" smtClean="0"/>
              <a:t>28 June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BDA722-BC86-4553-9708-03D17A76C1B4}"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205625"/>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r>
              <a:rPr lang="en-US" altLang="ja-JP" smtClean="0"/>
              <a:t>28 June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BDA722-BC86-4553-9708-03D17A76C1B4}" type="slidenum">
              <a:rPr lang="en-US" smtClean="0"/>
              <a:t>‹#›</a:t>
            </a:fld>
            <a:endParaRPr lang="en-US" dirty="0"/>
          </a:p>
        </p:txBody>
      </p:sp>
    </p:spTree>
    <p:extLst>
      <p:ext uri="{BB962C8B-B14F-4D97-AF65-F5344CB8AC3E}">
        <p14:creationId xmlns:p14="http://schemas.microsoft.com/office/powerpoint/2010/main" val="1684931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r>
              <a:rPr lang="en-US" altLang="ja-JP" smtClean="0"/>
              <a:t>28 June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BDA722-BC86-4553-9708-03D17A76C1B4}"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1124214"/>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r>
              <a:rPr lang="en-US" altLang="ja-JP" smtClean="0"/>
              <a:t>28 June 2016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BDA722-BC86-4553-9708-03D17A76C1B4}" type="slidenum">
              <a:rPr lang="en-US" smtClean="0"/>
              <a:t>‹#›</a:t>
            </a:fld>
            <a:endParaRPr lang="en-US" dirty="0"/>
          </a:p>
        </p:txBody>
      </p:sp>
    </p:spTree>
    <p:extLst>
      <p:ext uri="{BB962C8B-B14F-4D97-AF65-F5344CB8AC3E}">
        <p14:creationId xmlns:p14="http://schemas.microsoft.com/office/powerpoint/2010/main" val="918032053"/>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r>
              <a:rPr lang="en-US" altLang="ja-JP" smtClean="0"/>
              <a:t>28 June 2016</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CBDA722-BC86-4553-9708-03D17A76C1B4}" type="slidenum">
              <a:rPr lang="en-US" smtClean="0"/>
              <a:t>‹#›</a:t>
            </a:fld>
            <a:endParaRPr lang="en-US" dirty="0"/>
          </a:p>
        </p:txBody>
      </p:sp>
    </p:spTree>
    <p:extLst>
      <p:ext uri="{BB962C8B-B14F-4D97-AF65-F5344CB8AC3E}">
        <p14:creationId xmlns:p14="http://schemas.microsoft.com/office/powerpoint/2010/main" val="1842194723"/>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r>
              <a:rPr lang="en-US" altLang="ja-JP" smtClean="0"/>
              <a:t>28 June 2016</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CBDA722-BC86-4553-9708-03D17A76C1B4}" type="slidenum">
              <a:rPr lang="en-US" smtClean="0"/>
              <a:t>‹#›</a:t>
            </a:fld>
            <a:endParaRPr lang="en-US" dirty="0"/>
          </a:p>
        </p:txBody>
      </p:sp>
    </p:spTree>
    <p:extLst>
      <p:ext uri="{BB962C8B-B14F-4D97-AF65-F5344CB8AC3E}">
        <p14:creationId xmlns:p14="http://schemas.microsoft.com/office/powerpoint/2010/main" val="1494970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altLang="ja-JP" smtClean="0"/>
              <a:t>28 June 2016</a:t>
            </a:r>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8CBDA722-BC86-4553-9708-03D17A76C1B4}" type="slidenum">
              <a:rPr lang="en-US" smtClean="0"/>
              <a:t>‹#›</a:t>
            </a:fld>
            <a:endParaRPr lang="en-US" dirty="0"/>
          </a:p>
        </p:txBody>
      </p:sp>
    </p:spTree>
    <p:extLst>
      <p:ext uri="{BB962C8B-B14F-4D97-AF65-F5344CB8AC3E}">
        <p14:creationId xmlns:p14="http://schemas.microsoft.com/office/powerpoint/2010/main" val="413246334"/>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r>
              <a:rPr lang="en-US" altLang="ja-JP" smtClean="0"/>
              <a:t>28 June 2016</a:t>
            </a:r>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CBDA722-BC86-4553-9708-03D17A76C1B4}" type="slidenum">
              <a:rPr lang="en-US" smtClean="0"/>
              <a:t>‹#›</a:t>
            </a:fld>
            <a:endParaRPr lang="en-US" dirty="0"/>
          </a:p>
        </p:txBody>
      </p:sp>
    </p:spTree>
    <p:extLst>
      <p:ext uri="{BB962C8B-B14F-4D97-AF65-F5344CB8AC3E}">
        <p14:creationId xmlns:p14="http://schemas.microsoft.com/office/powerpoint/2010/main" val="469021140"/>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プレースホルダーまでドラッグするかアイコンをクリックして図を追加</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r>
              <a:rPr lang="en-US" altLang="ja-JP" smtClean="0"/>
              <a:t>28 June 2016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BDA722-BC86-4553-9708-03D17A76C1B4}" type="slidenum">
              <a:rPr lang="en-US" smtClean="0"/>
              <a:t>‹#›</a:t>
            </a:fld>
            <a:endParaRPr lang="en-US" dirty="0"/>
          </a:p>
        </p:txBody>
      </p:sp>
    </p:spTree>
    <p:extLst>
      <p:ext uri="{BB962C8B-B14F-4D97-AF65-F5344CB8AC3E}">
        <p14:creationId xmlns:p14="http://schemas.microsoft.com/office/powerpoint/2010/main" val="1573315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r>
              <a:rPr lang="en-US" altLang="ja-JP" smtClean="0"/>
              <a:t>28 June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BDA722-BC86-4553-9708-03D17A76C1B4}" type="slidenum">
              <a:rPr lang="en-US" smtClean="0"/>
              <a:t>‹#›</a:t>
            </a:fld>
            <a:endParaRPr lang="en-US" dirty="0"/>
          </a:p>
        </p:txBody>
      </p:sp>
    </p:spTree>
    <p:extLst>
      <p:ext uri="{BB962C8B-B14F-4D97-AF65-F5344CB8AC3E}">
        <p14:creationId xmlns:p14="http://schemas.microsoft.com/office/powerpoint/2010/main" val="747294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r>
              <a:rPr lang="en-US" altLang="ja-JP" smtClean="0"/>
              <a:t>28 June 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BDA722-BC86-4553-9708-03D17A76C1B4}" type="slidenum">
              <a:rPr lang="en-US" smtClean="0"/>
              <a:t>‹#›</a:t>
            </a:fld>
            <a:endParaRPr lang="en-US" dirty="0"/>
          </a:p>
        </p:txBody>
      </p:sp>
    </p:spTree>
    <p:extLst>
      <p:ext uri="{BB962C8B-B14F-4D97-AF65-F5344CB8AC3E}">
        <p14:creationId xmlns:p14="http://schemas.microsoft.com/office/powerpoint/2010/main" val="1301335977"/>
      </p:ext>
    </p:extLst>
  </p:cSld>
  <p:clrMapOvr>
    <a:masterClrMapping/>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제목 및 내용">
    <p:spTree>
      <p:nvGrpSpPr>
        <p:cNvPr id="1" name=""/>
        <p:cNvGrpSpPr/>
        <p:nvPr/>
      </p:nvGrpSpPr>
      <p:grpSpPr>
        <a:xfrm>
          <a:off x="0" y="0"/>
          <a:ext cx="0" cy="0"/>
          <a:chOff x="0" y="0"/>
          <a:chExt cx="0" cy="0"/>
        </a:xfrm>
      </p:grpSpPr>
      <p:sp>
        <p:nvSpPr>
          <p:cNvPr id="23" name="Shape 23"/>
          <p:cNvSpPr>
            <a:spLocks noGrp="1"/>
          </p:cNvSpPr>
          <p:nvPr>
            <p:ph type="title"/>
          </p:nvPr>
        </p:nvSpPr>
        <p:spPr>
          <a:prstGeom prst="rect">
            <a:avLst/>
          </a:prstGeom>
        </p:spPr>
        <p:txBody>
          <a:bodyPr/>
          <a:lstStyle/>
          <a:p>
            <a:r>
              <a:t>Title Text</a:t>
            </a:r>
          </a:p>
        </p:txBody>
      </p:sp>
      <p:sp>
        <p:nvSpPr>
          <p:cNvPr id="24" name="Shape 24"/>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5" name="Shape 25"/>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6715200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r>
              <a:rPr lang="en-US" altLang="ja-JP" smtClean="0"/>
              <a:t>28 June 2016</a:t>
            </a:r>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8CBDA722-BC86-4553-9708-03D17A76C1B4}" type="slidenum">
              <a:rPr lang="en-US" smtClean="0"/>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368336"/>
      </p:ext>
    </p:extLst>
  </p:cSld>
  <p:clrMap bg1="lt1" tx1="dk1" bg2="lt2" tx2="dk2" accent1="accent1" accent2="accent2" accent3="accent3" accent4="accent4" accent5="accent5" accent6="accent6" hlink="hlink" folHlink="folHlink"/>
  <p:sldLayoutIdLst>
    <p:sldLayoutId id="2147484319" r:id="rId1"/>
    <p:sldLayoutId id="2147484320" r:id="rId2"/>
    <p:sldLayoutId id="2147484321" r:id="rId3"/>
    <p:sldLayoutId id="2147484322" r:id="rId4"/>
    <p:sldLayoutId id="2147484323" r:id="rId5"/>
    <p:sldLayoutId id="2147484324" r:id="rId6"/>
    <p:sldLayoutId id="2147484325" r:id="rId7"/>
    <p:sldLayoutId id="2147484326" r:id="rId8"/>
    <p:sldLayoutId id="2147484327" r:id="rId9"/>
    <p:sldLayoutId id="2147484328" r:id="rId10"/>
    <p:sldLayoutId id="2147484329" r:id="rId11"/>
    <p:sldLayoutId id="2147484330" r:id="rId12"/>
  </p:sldLayoutIdLst>
  <p:hf sldNum="0" hdr="0" ftr="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image" Target="../media/image5.tiff"/></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203848" cy="1526649"/>
          </a:xfrm>
          <a:prstGeom prst="rect">
            <a:avLst/>
          </a:prstGeom>
        </p:spPr>
      </p:pic>
      <p:sp>
        <p:nvSpPr>
          <p:cNvPr id="7" name="Title 6"/>
          <p:cNvSpPr>
            <a:spLocks noGrp="1"/>
          </p:cNvSpPr>
          <p:nvPr>
            <p:ph type="ctrTitle"/>
          </p:nvPr>
        </p:nvSpPr>
        <p:spPr>
          <a:xfrm>
            <a:off x="2411760" y="1906576"/>
            <a:ext cx="6876256" cy="1843455"/>
          </a:xfrm>
        </p:spPr>
        <p:txBody>
          <a:bodyPr anchor="ctr">
            <a:noAutofit/>
          </a:bodyPr>
          <a:lstStyle/>
          <a:p>
            <a:pPr algn="ctr"/>
            <a:r>
              <a:rPr lang="en-US" sz="3600" b="1" dirty="0">
                <a:solidFill>
                  <a:schemeClr val="tx1"/>
                </a:solidFill>
              </a:rPr>
              <a:t>UNESCO’s support to the </a:t>
            </a:r>
            <a:r>
              <a:rPr lang="en-US" sz="3600" b="1" dirty="0" smtClean="0">
                <a:solidFill>
                  <a:schemeClr val="tx1"/>
                </a:solidFill>
              </a:rPr>
              <a:t>Sustainable Development Goal 4 (SDG 4) </a:t>
            </a:r>
            <a:r>
              <a:rPr lang="en-US" sz="3600" b="1" dirty="0">
                <a:solidFill>
                  <a:schemeClr val="tx1"/>
                </a:solidFill>
              </a:rPr>
              <a:t>on </a:t>
            </a:r>
            <a:r>
              <a:rPr lang="en-US" sz="3600" b="1" dirty="0" smtClean="0">
                <a:solidFill>
                  <a:schemeClr val="tx1"/>
                </a:solidFill>
              </a:rPr>
              <a:t>education</a:t>
            </a:r>
            <a:endParaRPr lang="en-US" sz="3600" b="1" dirty="0">
              <a:solidFill>
                <a:schemeClr val="tx1"/>
              </a:solidFill>
              <a:latin typeface="+mn-lt"/>
            </a:endParaRPr>
          </a:p>
        </p:txBody>
      </p:sp>
      <p:pic>
        <p:nvPicPr>
          <p:cNvPr id="4" name="Picture 9" descr="C:\Users\j_naidoo\AppData\Local\Microsoft\Windows\Temporary Internet Files\Content.Outlook\0S2NO7ZI\Ed2030inSDG4big (00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648" y="2083593"/>
            <a:ext cx="1479080" cy="1489423"/>
          </a:xfrm>
          <a:prstGeom prst="rect">
            <a:avLst/>
          </a:prstGeom>
          <a:noFill/>
          <a:ln>
            <a:noFill/>
          </a:ln>
        </p:spPr>
      </p:pic>
      <p:sp>
        <p:nvSpPr>
          <p:cNvPr id="2" name="正方形/長方形 1"/>
          <p:cNvSpPr/>
          <p:nvPr/>
        </p:nvSpPr>
        <p:spPr>
          <a:xfrm>
            <a:off x="1259632" y="5590981"/>
            <a:ext cx="6696744" cy="830997"/>
          </a:xfrm>
          <a:prstGeom prst="rect">
            <a:avLst/>
          </a:prstGeom>
        </p:spPr>
        <p:txBody>
          <a:bodyPr wrap="square">
            <a:spAutoFit/>
          </a:bodyPr>
          <a:lstStyle/>
          <a:p>
            <a:pPr algn="ctr"/>
            <a:r>
              <a:rPr lang="en-US" altLang="ja-JP" sz="1600" i="1" dirty="0" smtClean="0">
                <a:solidFill>
                  <a:srgbClr val="0070C0"/>
                </a:solidFill>
              </a:rPr>
              <a:t>Lina </a:t>
            </a:r>
            <a:r>
              <a:rPr lang="en-US" altLang="ja-JP" sz="1600" i="1" dirty="0" smtClean="0">
                <a:solidFill>
                  <a:srgbClr val="0070C0"/>
                </a:solidFill>
              </a:rPr>
              <a:t>Benete</a:t>
            </a:r>
            <a:r>
              <a:rPr lang="en-US" altLang="ja-JP" sz="1600" i="1" dirty="0" smtClean="0">
                <a:solidFill>
                  <a:srgbClr val="0070C0"/>
                </a:solidFill>
              </a:rPr>
              <a:t>, </a:t>
            </a:r>
            <a:r>
              <a:rPr lang="en-US" altLang="ja-JP" sz="1600" i="1" dirty="0" smtClean="0">
                <a:solidFill>
                  <a:srgbClr val="0070C0"/>
                </a:solidFill>
              </a:rPr>
              <a:t>Education </a:t>
            </a:r>
            <a:r>
              <a:rPr lang="en-US" altLang="ja-JP" sz="1600" i="1" dirty="0" err="1" smtClean="0">
                <a:solidFill>
                  <a:srgbClr val="0070C0"/>
                </a:solidFill>
              </a:rPr>
              <a:t>Programme</a:t>
            </a:r>
            <a:r>
              <a:rPr lang="en-US" altLang="ja-JP" sz="1600" i="1" dirty="0" smtClean="0">
                <a:solidFill>
                  <a:srgbClr val="0070C0"/>
                </a:solidFill>
              </a:rPr>
              <a:t> </a:t>
            </a:r>
            <a:r>
              <a:rPr lang="en-US" altLang="ja-JP" sz="1600" i="1" dirty="0" smtClean="0">
                <a:solidFill>
                  <a:srgbClr val="0070C0"/>
                </a:solidFill>
              </a:rPr>
              <a:t>Specialist and Head of Education Unit</a:t>
            </a:r>
          </a:p>
          <a:p>
            <a:pPr algn="ctr"/>
            <a:r>
              <a:rPr lang="en-US" altLang="ja-JP" sz="1600" i="1" dirty="0" smtClean="0">
                <a:solidFill>
                  <a:srgbClr val="0070C0"/>
                </a:solidFill>
              </a:rPr>
              <a:t>UNESCO Cluster Office for Kazakhstan, Kyrgyzstan, Tajikistan and Uzbekistan (UNESCO Almaty) </a:t>
            </a:r>
            <a:endParaRPr lang="ja-JP" altLang="en-US" sz="1600" dirty="0"/>
          </a:p>
        </p:txBody>
      </p:sp>
      <p:sp>
        <p:nvSpPr>
          <p:cNvPr id="3" name="正方形/長方形 2"/>
          <p:cNvSpPr/>
          <p:nvPr/>
        </p:nvSpPr>
        <p:spPr>
          <a:xfrm>
            <a:off x="934242" y="4271638"/>
            <a:ext cx="7347524" cy="1200329"/>
          </a:xfrm>
          <a:prstGeom prst="rect">
            <a:avLst/>
          </a:prstGeom>
        </p:spPr>
        <p:txBody>
          <a:bodyPr wrap="square">
            <a:spAutoFit/>
          </a:bodyPr>
          <a:lstStyle/>
          <a:p>
            <a:pPr algn="ctr"/>
            <a:r>
              <a:rPr lang="en-US" sz="2400" b="1" dirty="0"/>
              <a:t>Regional Conference Towards a Common Vision for Agenda 2030 in Central Asia</a:t>
            </a:r>
          </a:p>
          <a:p>
            <a:pPr algn="ctr">
              <a:lnSpc>
                <a:spcPct val="100000"/>
              </a:lnSpc>
            </a:pPr>
            <a:r>
              <a:rPr lang="en-US" altLang="ja-JP" sz="2400" dirty="0"/>
              <a:t> </a:t>
            </a:r>
            <a:r>
              <a:rPr lang="da-DK" altLang="ja-JP" sz="2400" dirty="0"/>
              <a:t>2-4 November 2016, Almaty, Kazakhstan</a:t>
            </a:r>
            <a:endParaRPr lang="en-US" altLang="ja-JP" sz="3200" b="1" i="1" dirty="0">
              <a:solidFill>
                <a:schemeClr val="accent1">
                  <a:lumMod val="50000"/>
                </a:schemeClr>
              </a:solidFill>
            </a:endParaRPr>
          </a:p>
        </p:txBody>
      </p:sp>
      <p:sp>
        <p:nvSpPr>
          <p:cNvPr id="8" name="日付プレースホルダー 3"/>
          <p:cNvSpPr txBox="1">
            <a:spLocks/>
          </p:cNvSpPr>
          <p:nvPr/>
        </p:nvSpPr>
        <p:spPr>
          <a:xfrm>
            <a:off x="0" y="6459787"/>
            <a:ext cx="9144000" cy="39821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chemeClr val="bg1"/>
                </a:solidFill>
              </a:rPr>
              <a:t>Regional Conference Towards a Common Vision for Agenda 2030 in Central Asia, </a:t>
            </a:r>
            <a:r>
              <a:rPr lang="en-US" altLang="ja-JP" sz="1000" dirty="0" smtClean="0">
                <a:solidFill>
                  <a:schemeClr val="bg1"/>
                </a:solidFill>
              </a:rPr>
              <a:t>2-4 November 2016</a:t>
            </a:r>
            <a:endParaRPr lang="en-US" sz="1000" dirty="0">
              <a:solidFill>
                <a:schemeClr val="bg1"/>
              </a:solidFill>
            </a:endParaRPr>
          </a:p>
        </p:txBody>
      </p:sp>
    </p:spTree>
    <p:extLst>
      <p:ext uri="{BB962C8B-B14F-4D97-AF65-F5344CB8AC3E}">
        <p14:creationId xmlns:p14="http://schemas.microsoft.com/office/powerpoint/2010/main" val="375912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398981" y="3948489"/>
            <a:ext cx="6526566" cy="2148944"/>
            <a:chOff x="1118583" y="3818016"/>
            <a:chExt cx="6526566" cy="2148944"/>
          </a:xfrm>
        </p:grpSpPr>
        <p:pic>
          <p:nvPicPr>
            <p:cNvPr id="6"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600" y="3818016"/>
              <a:ext cx="4368549" cy="2148944"/>
            </a:xfrm>
            <a:prstGeom prst="rect">
              <a:avLst/>
            </a:prstGeom>
            <a:ln w="12700">
              <a:miter lim="400000"/>
            </a:ln>
            <a:extLst>
              <a:ext uri="{C572A759-6A51-4108-AA02-DFA0A04FC94B}">
                <ma14:wrappingTextBoxFlag xmlns="" xmlns:ma14="http://schemas.microsoft.com/office/mac/drawingml/2011/main" val="1"/>
              </a:ext>
            </a:extLst>
          </p:spPr>
        </p:pic>
        <p:pic>
          <p:nvPicPr>
            <p:cNvPr id="7" name="Picture 4" descr="Image result for un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583" y="3911813"/>
              <a:ext cx="1037687" cy="880333"/>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Content Placeholder 3"/>
          <p:cNvPicPr>
            <a:picLocks noChangeAspect="1"/>
          </p:cNvPicPr>
          <p:nvPr/>
        </p:nvPicPr>
        <p:blipFill>
          <a:blip r:embed="rId4"/>
          <a:stretch>
            <a:fillRect/>
          </a:stretch>
        </p:blipFill>
        <p:spPr>
          <a:xfrm>
            <a:off x="1601924" y="5001217"/>
            <a:ext cx="1037688" cy="1126002"/>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0143"/>
            <a:ext cx="3203848" cy="1526649"/>
          </a:xfrm>
          <a:prstGeom prst="rect">
            <a:avLst/>
          </a:prstGeom>
        </p:spPr>
      </p:pic>
      <p:sp>
        <p:nvSpPr>
          <p:cNvPr id="10" name="Speech Bubble: Oval 2"/>
          <p:cNvSpPr/>
          <p:nvPr/>
        </p:nvSpPr>
        <p:spPr>
          <a:xfrm>
            <a:off x="395536" y="1709210"/>
            <a:ext cx="8496944" cy="2239279"/>
          </a:xfrm>
          <a:custGeom>
            <a:avLst/>
            <a:gdLst>
              <a:gd name="connsiteX0" fmla="*/ 4498937 w 8183159"/>
              <a:gd name="connsiteY0" fmla="*/ 2846222 h 2438400"/>
              <a:gd name="connsiteX1" fmla="*/ 3611845 w 8183159"/>
              <a:gd name="connsiteY1" fmla="*/ 2429991 h 2438400"/>
              <a:gd name="connsiteX2" fmla="*/ 204213 w 8183159"/>
              <a:gd name="connsiteY2" fmla="*/ 838837 h 2438400"/>
              <a:gd name="connsiteX3" fmla="*/ 3867327 w 8183159"/>
              <a:gd name="connsiteY3" fmla="*/ 1833 h 2438400"/>
              <a:gd name="connsiteX4" fmla="*/ 6193090 w 8183159"/>
              <a:gd name="connsiteY4" fmla="*/ 173104 h 2438400"/>
              <a:gd name="connsiteX5" fmla="*/ 5168937 w 8183159"/>
              <a:gd name="connsiteY5" fmla="*/ 2395376 h 2438400"/>
              <a:gd name="connsiteX6" fmla="*/ 4498937 w 8183159"/>
              <a:gd name="connsiteY6" fmla="*/ 2846222 h 2438400"/>
              <a:gd name="connsiteX0" fmla="*/ 4296049 w 7981493"/>
              <a:gd name="connsiteY0" fmla="*/ 2692491 h 2692491"/>
              <a:gd name="connsiteX1" fmla="*/ 3408957 w 7981493"/>
              <a:gd name="connsiteY1" fmla="*/ 2276260 h 2692491"/>
              <a:gd name="connsiteX2" fmla="*/ 1325 w 7981493"/>
              <a:gd name="connsiteY2" fmla="*/ 685106 h 2692491"/>
              <a:gd name="connsiteX3" fmla="*/ 3651561 w 7981493"/>
              <a:gd name="connsiteY3" fmla="*/ 427651 h 2692491"/>
              <a:gd name="connsiteX4" fmla="*/ 5990202 w 7981493"/>
              <a:gd name="connsiteY4" fmla="*/ 19373 h 2692491"/>
              <a:gd name="connsiteX5" fmla="*/ 4966049 w 7981493"/>
              <a:gd name="connsiteY5" fmla="*/ 2241645 h 2692491"/>
              <a:gd name="connsiteX6" fmla="*/ 4296049 w 7981493"/>
              <a:gd name="connsiteY6" fmla="*/ 2692491 h 2692491"/>
              <a:gd name="connsiteX0" fmla="*/ 4296049 w 7951056"/>
              <a:gd name="connsiteY0" fmla="*/ 2267901 h 2267901"/>
              <a:gd name="connsiteX1" fmla="*/ 3408957 w 7951056"/>
              <a:gd name="connsiteY1" fmla="*/ 1851670 h 2267901"/>
              <a:gd name="connsiteX2" fmla="*/ 1325 w 7951056"/>
              <a:gd name="connsiteY2" fmla="*/ 260516 h 2267901"/>
              <a:gd name="connsiteX3" fmla="*/ 3651561 w 7951056"/>
              <a:gd name="connsiteY3" fmla="*/ 3061 h 2267901"/>
              <a:gd name="connsiteX4" fmla="*/ 5938687 w 7951056"/>
              <a:gd name="connsiteY4" fmla="*/ 161454 h 2267901"/>
              <a:gd name="connsiteX5" fmla="*/ 4966049 w 7951056"/>
              <a:gd name="connsiteY5" fmla="*/ 1817055 h 2267901"/>
              <a:gd name="connsiteX6" fmla="*/ 4296049 w 7951056"/>
              <a:gd name="connsiteY6" fmla="*/ 2267901 h 2267901"/>
              <a:gd name="connsiteX0" fmla="*/ 4334632 w 7989639"/>
              <a:gd name="connsiteY0" fmla="*/ 2295476 h 2295476"/>
              <a:gd name="connsiteX1" fmla="*/ 3447540 w 7989639"/>
              <a:gd name="connsiteY1" fmla="*/ 1879245 h 2295476"/>
              <a:gd name="connsiteX2" fmla="*/ 1272 w 7989639"/>
              <a:gd name="connsiteY2" fmla="*/ 725972 h 2295476"/>
              <a:gd name="connsiteX3" fmla="*/ 3690144 w 7989639"/>
              <a:gd name="connsiteY3" fmla="*/ 30636 h 2295476"/>
              <a:gd name="connsiteX4" fmla="*/ 5977270 w 7989639"/>
              <a:gd name="connsiteY4" fmla="*/ 189029 h 2295476"/>
              <a:gd name="connsiteX5" fmla="*/ 5004632 w 7989639"/>
              <a:gd name="connsiteY5" fmla="*/ 1844630 h 2295476"/>
              <a:gd name="connsiteX6" fmla="*/ 4334632 w 7989639"/>
              <a:gd name="connsiteY6" fmla="*/ 2295476 h 2295476"/>
              <a:gd name="connsiteX0" fmla="*/ 4334189 w 7989196"/>
              <a:gd name="connsiteY0" fmla="*/ 2225399 h 2225399"/>
              <a:gd name="connsiteX1" fmla="*/ 3447097 w 7989196"/>
              <a:gd name="connsiteY1" fmla="*/ 1809168 h 2225399"/>
              <a:gd name="connsiteX2" fmla="*/ 829 w 7989196"/>
              <a:gd name="connsiteY2" fmla="*/ 655895 h 2225399"/>
              <a:gd name="connsiteX3" fmla="*/ 3148789 w 7989196"/>
              <a:gd name="connsiteY3" fmla="*/ 50711 h 2225399"/>
              <a:gd name="connsiteX4" fmla="*/ 5976827 w 7989196"/>
              <a:gd name="connsiteY4" fmla="*/ 118952 h 2225399"/>
              <a:gd name="connsiteX5" fmla="*/ 5004189 w 7989196"/>
              <a:gd name="connsiteY5" fmla="*/ 1774553 h 2225399"/>
              <a:gd name="connsiteX6" fmla="*/ 4334189 w 7989196"/>
              <a:gd name="connsiteY6" fmla="*/ 2225399 h 2225399"/>
              <a:gd name="connsiteX0" fmla="*/ 4334189 w 7989196"/>
              <a:gd name="connsiteY0" fmla="*/ 2219780 h 2219780"/>
              <a:gd name="connsiteX1" fmla="*/ 3447097 w 7989196"/>
              <a:gd name="connsiteY1" fmla="*/ 1803549 h 2219780"/>
              <a:gd name="connsiteX2" fmla="*/ 829 w 7989196"/>
              <a:gd name="connsiteY2" fmla="*/ 650276 h 2219780"/>
              <a:gd name="connsiteX3" fmla="*/ 3148789 w 7989196"/>
              <a:gd name="connsiteY3" fmla="*/ 45092 h 2219780"/>
              <a:gd name="connsiteX4" fmla="*/ 5976827 w 7989196"/>
              <a:gd name="connsiteY4" fmla="*/ 113333 h 2219780"/>
              <a:gd name="connsiteX5" fmla="*/ 5004189 w 7989196"/>
              <a:gd name="connsiteY5" fmla="*/ 1768934 h 2219780"/>
              <a:gd name="connsiteX6" fmla="*/ 4334189 w 7989196"/>
              <a:gd name="connsiteY6" fmla="*/ 2219780 h 2219780"/>
              <a:gd name="connsiteX0" fmla="*/ 4333991 w 7988998"/>
              <a:gd name="connsiteY0" fmla="*/ 2219780 h 2219780"/>
              <a:gd name="connsiteX1" fmla="*/ 3408263 w 7988998"/>
              <a:gd name="connsiteY1" fmla="*/ 1533093 h 2219780"/>
              <a:gd name="connsiteX2" fmla="*/ 631 w 7988998"/>
              <a:gd name="connsiteY2" fmla="*/ 650276 h 2219780"/>
              <a:gd name="connsiteX3" fmla="*/ 3148591 w 7988998"/>
              <a:gd name="connsiteY3" fmla="*/ 45092 h 2219780"/>
              <a:gd name="connsiteX4" fmla="*/ 5976629 w 7988998"/>
              <a:gd name="connsiteY4" fmla="*/ 113333 h 2219780"/>
              <a:gd name="connsiteX5" fmla="*/ 5003991 w 7988998"/>
              <a:gd name="connsiteY5" fmla="*/ 1768934 h 2219780"/>
              <a:gd name="connsiteX6" fmla="*/ 4333991 w 7988998"/>
              <a:gd name="connsiteY6" fmla="*/ 2219780 h 2219780"/>
              <a:gd name="connsiteX0" fmla="*/ 4333991 w 7926627"/>
              <a:gd name="connsiteY0" fmla="*/ 2219780 h 2219780"/>
              <a:gd name="connsiteX1" fmla="*/ 3408263 w 7926627"/>
              <a:gd name="connsiteY1" fmla="*/ 1533093 h 2219780"/>
              <a:gd name="connsiteX2" fmla="*/ 631 w 7926627"/>
              <a:gd name="connsiteY2" fmla="*/ 650276 h 2219780"/>
              <a:gd name="connsiteX3" fmla="*/ 3148591 w 7926627"/>
              <a:gd name="connsiteY3" fmla="*/ 45092 h 2219780"/>
              <a:gd name="connsiteX4" fmla="*/ 5976629 w 7926627"/>
              <a:gd name="connsiteY4" fmla="*/ 113333 h 2219780"/>
              <a:gd name="connsiteX5" fmla="*/ 4849444 w 7926627"/>
              <a:gd name="connsiteY5" fmla="*/ 1395447 h 2219780"/>
              <a:gd name="connsiteX6" fmla="*/ 4333991 w 7926627"/>
              <a:gd name="connsiteY6" fmla="*/ 2219780 h 2219780"/>
              <a:gd name="connsiteX0" fmla="*/ 4340794 w 7933430"/>
              <a:gd name="connsiteY0" fmla="*/ 2219780 h 2219780"/>
              <a:gd name="connsiteX1" fmla="*/ 4084768 w 7933430"/>
              <a:gd name="connsiteY1" fmla="*/ 1378546 h 2219780"/>
              <a:gd name="connsiteX2" fmla="*/ 7434 w 7933430"/>
              <a:gd name="connsiteY2" fmla="*/ 650276 h 2219780"/>
              <a:gd name="connsiteX3" fmla="*/ 3155394 w 7933430"/>
              <a:gd name="connsiteY3" fmla="*/ 45092 h 2219780"/>
              <a:gd name="connsiteX4" fmla="*/ 5983432 w 7933430"/>
              <a:gd name="connsiteY4" fmla="*/ 113333 h 2219780"/>
              <a:gd name="connsiteX5" fmla="*/ 4856247 w 7933430"/>
              <a:gd name="connsiteY5" fmla="*/ 1395447 h 2219780"/>
              <a:gd name="connsiteX6" fmla="*/ 4340794 w 7933430"/>
              <a:gd name="connsiteY6" fmla="*/ 2219780 h 2219780"/>
              <a:gd name="connsiteX0" fmla="*/ 4340794 w 7835133"/>
              <a:gd name="connsiteY0" fmla="*/ 2219780 h 2219780"/>
              <a:gd name="connsiteX1" fmla="*/ 4084768 w 7835133"/>
              <a:gd name="connsiteY1" fmla="*/ 1378546 h 2219780"/>
              <a:gd name="connsiteX2" fmla="*/ 7434 w 7835133"/>
              <a:gd name="connsiteY2" fmla="*/ 650276 h 2219780"/>
              <a:gd name="connsiteX3" fmla="*/ 3155394 w 7835133"/>
              <a:gd name="connsiteY3" fmla="*/ 45092 h 2219780"/>
              <a:gd name="connsiteX4" fmla="*/ 5983432 w 7835133"/>
              <a:gd name="connsiteY4" fmla="*/ 113333 h 2219780"/>
              <a:gd name="connsiteX5" fmla="*/ 4598669 w 7835133"/>
              <a:gd name="connsiteY5" fmla="*/ 1369689 h 2219780"/>
              <a:gd name="connsiteX6" fmla="*/ 4340794 w 7835133"/>
              <a:gd name="connsiteY6" fmla="*/ 2219780 h 2219780"/>
              <a:gd name="connsiteX0" fmla="*/ 4340794 w 7835133"/>
              <a:gd name="connsiteY0" fmla="*/ 1820535 h 1820535"/>
              <a:gd name="connsiteX1" fmla="*/ 4084768 w 7835133"/>
              <a:gd name="connsiteY1" fmla="*/ 1378546 h 1820535"/>
              <a:gd name="connsiteX2" fmla="*/ 7434 w 7835133"/>
              <a:gd name="connsiteY2" fmla="*/ 650276 h 1820535"/>
              <a:gd name="connsiteX3" fmla="*/ 3155394 w 7835133"/>
              <a:gd name="connsiteY3" fmla="*/ 45092 h 1820535"/>
              <a:gd name="connsiteX4" fmla="*/ 5983432 w 7835133"/>
              <a:gd name="connsiteY4" fmla="*/ 113333 h 1820535"/>
              <a:gd name="connsiteX5" fmla="*/ 4598669 w 7835133"/>
              <a:gd name="connsiteY5" fmla="*/ 1369689 h 1820535"/>
              <a:gd name="connsiteX6" fmla="*/ 4340794 w 7835133"/>
              <a:gd name="connsiteY6" fmla="*/ 1820535 h 1820535"/>
              <a:gd name="connsiteX0" fmla="*/ 4302157 w 7835133"/>
              <a:gd name="connsiteY0" fmla="*/ 1807656 h 1807656"/>
              <a:gd name="connsiteX1" fmla="*/ 4084768 w 7835133"/>
              <a:gd name="connsiteY1" fmla="*/ 1378546 h 1807656"/>
              <a:gd name="connsiteX2" fmla="*/ 7434 w 7835133"/>
              <a:gd name="connsiteY2" fmla="*/ 650276 h 1807656"/>
              <a:gd name="connsiteX3" fmla="*/ 3155394 w 7835133"/>
              <a:gd name="connsiteY3" fmla="*/ 45092 h 1807656"/>
              <a:gd name="connsiteX4" fmla="*/ 5983432 w 7835133"/>
              <a:gd name="connsiteY4" fmla="*/ 113333 h 1807656"/>
              <a:gd name="connsiteX5" fmla="*/ 4598669 w 7835133"/>
              <a:gd name="connsiteY5" fmla="*/ 1369689 h 1807656"/>
              <a:gd name="connsiteX6" fmla="*/ 4302157 w 7835133"/>
              <a:gd name="connsiteY6" fmla="*/ 1807656 h 1807656"/>
              <a:gd name="connsiteX0" fmla="*/ 4546277 w 8079253"/>
              <a:gd name="connsiteY0" fmla="*/ 1810462 h 1810462"/>
              <a:gd name="connsiteX1" fmla="*/ 4328888 w 8079253"/>
              <a:gd name="connsiteY1" fmla="*/ 1381352 h 1810462"/>
              <a:gd name="connsiteX2" fmla="*/ 6855 w 8079253"/>
              <a:gd name="connsiteY2" fmla="*/ 614445 h 1810462"/>
              <a:gd name="connsiteX3" fmla="*/ 3399514 w 8079253"/>
              <a:gd name="connsiteY3" fmla="*/ 47898 h 1810462"/>
              <a:gd name="connsiteX4" fmla="*/ 6227552 w 8079253"/>
              <a:gd name="connsiteY4" fmla="*/ 116139 h 1810462"/>
              <a:gd name="connsiteX5" fmla="*/ 4842789 w 8079253"/>
              <a:gd name="connsiteY5" fmla="*/ 1372495 h 1810462"/>
              <a:gd name="connsiteX6" fmla="*/ 4546277 w 8079253"/>
              <a:gd name="connsiteY6" fmla="*/ 1810462 h 1810462"/>
              <a:gd name="connsiteX0" fmla="*/ 4546500 w 8409317"/>
              <a:gd name="connsiteY0" fmla="*/ 1787036 h 1787036"/>
              <a:gd name="connsiteX1" fmla="*/ 4329111 w 8409317"/>
              <a:gd name="connsiteY1" fmla="*/ 1357926 h 1787036"/>
              <a:gd name="connsiteX2" fmla="*/ 7078 w 8409317"/>
              <a:gd name="connsiteY2" fmla="*/ 591019 h 1787036"/>
              <a:gd name="connsiteX3" fmla="*/ 3399737 w 8409317"/>
              <a:gd name="connsiteY3" fmla="*/ 24472 h 1787036"/>
              <a:gd name="connsiteX4" fmla="*/ 6730051 w 8409317"/>
              <a:gd name="connsiteY4" fmla="*/ 169986 h 1787036"/>
              <a:gd name="connsiteX5" fmla="*/ 4843012 w 8409317"/>
              <a:gd name="connsiteY5" fmla="*/ 1349069 h 1787036"/>
              <a:gd name="connsiteX6" fmla="*/ 4546500 w 8409317"/>
              <a:gd name="connsiteY6" fmla="*/ 1787036 h 1787036"/>
              <a:gd name="connsiteX0" fmla="*/ 4580209 w 8443026"/>
              <a:gd name="connsiteY0" fmla="*/ 1755417 h 1755417"/>
              <a:gd name="connsiteX1" fmla="*/ 4362820 w 8443026"/>
              <a:gd name="connsiteY1" fmla="*/ 1326307 h 1755417"/>
              <a:gd name="connsiteX2" fmla="*/ 40787 w 8443026"/>
              <a:gd name="connsiteY2" fmla="*/ 559400 h 1755417"/>
              <a:gd name="connsiteX3" fmla="*/ 2454651 w 8443026"/>
              <a:gd name="connsiteY3" fmla="*/ 31489 h 1755417"/>
              <a:gd name="connsiteX4" fmla="*/ 6763760 w 8443026"/>
              <a:gd name="connsiteY4" fmla="*/ 138367 h 1755417"/>
              <a:gd name="connsiteX5" fmla="*/ 4876721 w 8443026"/>
              <a:gd name="connsiteY5" fmla="*/ 1317450 h 1755417"/>
              <a:gd name="connsiteX6" fmla="*/ 4580209 w 8443026"/>
              <a:gd name="connsiteY6" fmla="*/ 1755417 h 1755417"/>
              <a:gd name="connsiteX0" fmla="*/ 4580706 w 8540863"/>
              <a:gd name="connsiteY0" fmla="*/ 1780652 h 1780652"/>
              <a:gd name="connsiteX1" fmla="*/ 4363317 w 8540863"/>
              <a:gd name="connsiteY1" fmla="*/ 1351542 h 1780652"/>
              <a:gd name="connsiteX2" fmla="*/ 41284 w 8540863"/>
              <a:gd name="connsiteY2" fmla="*/ 584635 h 1780652"/>
              <a:gd name="connsiteX3" fmla="*/ 2455148 w 8540863"/>
              <a:gd name="connsiteY3" fmla="*/ 56724 h 1780652"/>
              <a:gd name="connsiteX4" fmla="*/ 6905925 w 8540863"/>
              <a:gd name="connsiteY4" fmla="*/ 99208 h 1780652"/>
              <a:gd name="connsiteX5" fmla="*/ 4877218 w 8540863"/>
              <a:gd name="connsiteY5" fmla="*/ 1342685 h 1780652"/>
              <a:gd name="connsiteX6" fmla="*/ 4580706 w 8540863"/>
              <a:gd name="connsiteY6" fmla="*/ 1780652 h 1780652"/>
              <a:gd name="connsiteX0" fmla="*/ 4568241 w 8528398"/>
              <a:gd name="connsiteY0" fmla="*/ 1780652 h 1780652"/>
              <a:gd name="connsiteX1" fmla="*/ 3990243 w 8528398"/>
              <a:gd name="connsiteY1" fmla="*/ 1377300 h 1780652"/>
              <a:gd name="connsiteX2" fmla="*/ 28819 w 8528398"/>
              <a:gd name="connsiteY2" fmla="*/ 584635 h 1780652"/>
              <a:gd name="connsiteX3" fmla="*/ 2442683 w 8528398"/>
              <a:gd name="connsiteY3" fmla="*/ 56724 h 1780652"/>
              <a:gd name="connsiteX4" fmla="*/ 6893460 w 8528398"/>
              <a:gd name="connsiteY4" fmla="*/ 99208 h 1780652"/>
              <a:gd name="connsiteX5" fmla="*/ 4864753 w 8528398"/>
              <a:gd name="connsiteY5" fmla="*/ 1342685 h 1780652"/>
              <a:gd name="connsiteX6" fmla="*/ 4568241 w 8528398"/>
              <a:gd name="connsiteY6" fmla="*/ 1780652 h 1780652"/>
              <a:gd name="connsiteX0" fmla="*/ 4568241 w 8528398"/>
              <a:gd name="connsiteY0" fmla="*/ 1780652 h 1780652"/>
              <a:gd name="connsiteX1" fmla="*/ 3990243 w 8528398"/>
              <a:gd name="connsiteY1" fmla="*/ 1377300 h 1780652"/>
              <a:gd name="connsiteX2" fmla="*/ 28819 w 8528398"/>
              <a:gd name="connsiteY2" fmla="*/ 584635 h 1780652"/>
              <a:gd name="connsiteX3" fmla="*/ 2442683 w 8528398"/>
              <a:gd name="connsiteY3" fmla="*/ 56724 h 1780652"/>
              <a:gd name="connsiteX4" fmla="*/ 6893460 w 8528398"/>
              <a:gd name="connsiteY4" fmla="*/ 99208 h 1780652"/>
              <a:gd name="connsiteX5" fmla="*/ 4864753 w 8528398"/>
              <a:gd name="connsiteY5" fmla="*/ 1342685 h 1780652"/>
              <a:gd name="connsiteX6" fmla="*/ 4568241 w 8528398"/>
              <a:gd name="connsiteY6" fmla="*/ 1780652 h 1780652"/>
              <a:gd name="connsiteX0" fmla="*/ 4568241 w 8541683"/>
              <a:gd name="connsiteY0" fmla="*/ 1780652 h 1780652"/>
              <a:gd name="connsiteX1" fmla="*/ 3990243 w 8541683"/>
              <a:gd name="connsiteY1" fmla="*/ 1377300 h 1780652"/>
              <a:gd name="connsiteX2" fmla="*/ 28819 w 8541683"/>
              <a:gd name="connsiteY2" fmla="*/ 584635 h 1780652"/>
              <a:gd name="connsiteX3" fmla="*/ 2442683 w 8541683"/>
              <a:gd name="connsiteY3" fmla="*/ 56724 h 1780652"/>
              <a:gd name="connsiteX4" fmla="*/ 6893460 w 8541683"/>
              <a:gd name="connsiteY4" fmla="*/ 99208 h 1780652"/>
              <a:gd name="connsiteX5" fmla="*/ 4864753 w 8541683"/>
              <a:gd name="connsiteY5" fmla="*/ 1342685 h 1780652"/>
              <a:gd name="connsiteX6" fmla="*/ 4568241 w 8541683"/>
              <a:gd name="connsiteY6" fmla="*/ 1780652 h 1780652"/>
              <a:gd name="connsiteX0" fmla="*/ 4377963 w 8351405"/>
              <a:gd name="connsiteY0" fmla="*/ 1785066 h 1785066"/>
              <a:gd name="connsiteX1" fmla="*/ 3799965 w 8351405"/>
              <a:gd name="connsiteY1" fmla="*/ 1381714 h 1785066"/>
              <a:gd name="connsiteX2" fmla="*/ 31724 w 8351405"/>
              <a:gd name="connsiteY2" fmla="*/ 653443 h 1785066"/>
              <a:gd name="connsiteX3" fmla="*/ 2252405 w 8351405"/>
              <a:gd name="connsiteY3" fmla="*/ 61138 h 1785066"/>
              <a:gd name="connsiteX4" fmla="*/ 6703182 w 8351405"/>
              <a:gd name="connsiteY4" fmla="*/ 103622 h 1785066"/>
              <a:gd name="connsiteX5" fmla="*/ 4674475 w 8351405"/>
              <a:gd name="connsiteY5" fmla="*/ 1347099 h 1785066"/>
              <a:gd name="connsiteX6" fmla="*/ 4377963 w 8351405"/>
              <a:gd name="connsiteY6" fmla="*/ 1785066 h 1785066"/>
              <a:gd name="connsiteX0" fmla="*/ 4346681 w 8320123"/>
              <a:gd name="connsiteY0" fmla="*/ 1785066 h 1785066"/>
              <a:gd name="connsiteX1" fmla="*/ 3768683 w 8320123"/>
              <a:gd name="connsiteY1" fmla="*/ 1381714 h 1785066"/>
              <a:gd name="connsiteX2" fmla="*/ 442 w 8320123"/>
              <a:gd name="connsiteY2" fmla="*/ 653443 h 1785066"/>
              <a:gd name="connsiteX3" fmla="*/ 2221123 w 8320123"/>
              <a:gd name="connsiteY3" fmla="*/ 61138 h 1785066"/>
              <a:gd name="connsiteX4" fmla="*/ 6671900 w 8320123"/>
              <a:gd name="connsiteY4" fmla="*/ 103622 h 1785066"/>
              <a:gd name="connsiteX5" fmla="*/ 4643193 w 8320123"/>
              <a:gd name="connsiteY5" fmla="*/ 1347099 h 1785066"/>
              <a:gd name="connsiteX6" fmla="*/ 4346681 w 8320123"/>
              <a:gd name="connsiteY6" fmla="*/ 1785066 h 1785066"/>
              <a:gd name="connsiteX0" fmla="*/ 4372430 w 8345872"/>
              <a:gd name="connsiteY0" fmla="*/ 1780653 h 1780653"/>
              <a:gd name="connsiteX1" fmla="*/ 3794432 w 8345872"/>
              <a:gd name="connsiteY1" fmla="*/ 1377301 h 1780653"/>
              <a:gd name="connsiteX2" fmla="*/ 433 w 8345872"/>
              <a:gd name="connsiteY2" fmla="*/ 584636 h 1780653"/>
              <a:gd name="connsiteX3" fmla="*/ 2246872 w 8345872"/>
              <a:gd name="connsiteY3" fmla="*/ 56725 h 1780653"/>
              <a:gd name="connsiteX4" fmla="*/ 6697649 w 8345872"/>
              <a:gd name="connsiteY4" fmla="*/ 99209 h 1780653"/>
              <a:gd name="connsiteX5" fmla="*/ 4668942 w 8345872"/>
              <a:gd name="connsiteY5" fmla="*/ 1342686 h 1780653"/>
              <a:gd name="connsiteX6" fmla="*/ 4372430 w 8345872"/>
              <a:gd name="connsiteY6" fmla="*/ 1780653 h 1780653"/>
              <a:gd name="connsiteX0" fmla="*/ 4372433 w 8372609"/>
              <a:gd name="connsiteY0" fmla="*/ 1818588 h 1818588"/>
              <a:gd name="connsiteX1" fmla="*/ 3794435 w 8372609"/>
              <a:gd name="connsiteY1" fmla="*/ 1415236 h 1818588"/>
              <a:gd name="connsiteX2" fmla="*/ 436 w 8372609"/>
              <a:gd name="connsiteY2" fmla="*/ 622571 h 1818588"/>
              <a:gd name="connsiteX3" fmla="*/ 2246875 w 8372609"/>
              <a:gd name="connsiteY3" fmla="*/ 94660 h 1818588"/>
              <a:gd name="connsiteX4" fmla="*/ 6736289 w 8372609"/>
              <a:gd name="connsiteY4" fmla="*/ 72749 h 1818588"/>
              <a:gd name="connsiteX5" fmla="*/ 4668945 w 8372609"/>
              <a:gd name="connsiteY5" fmla="*/ 1380621 h 1818588"/>
              <a:gd name="connsiteX6" fmla="*/ 4372433 w 8372609"/>
              <a:gd name="connsiteY6" fmla="*/ 1818588 h 1818588"/>
              <a:gd name="connsiteX0" fmla="*/ 4372433 w 8372609"/>
              <a:gd name="connsiteY0" fmla="*/ 1777996 h 1777996"/>
              <a:gd name="connsiteX1" fmla="*/ 3794435 w 8372609"/>
              <a:gd name="connsiteY1" fmla="*/ 1374644 h 1777996"/>
              <a:gd name="connsiteX2" fmla="*/ 436 w 8372609"/>
              <a:gd name="connsiteY2" fmla="*/ 581979 h 1777996"/>
              <a:gd name="connsiteX3" fmla="*/ 2246875 w 8372609"/>
              <a:gd name="connsiteY3" fmla="*/ 54068 h 1777996"/>
              <a:gd name="connsiteX4" fmla="*/ 6736289 w 8372609"/>
              <a:gd name="connsiteY4" fmla="*/ 32157 h 1777996"/>
              <a:gd name="connsiteX5" fmla="*/ 4668945 w 8372609"/>
              <a:gd name="connsiteY5" fmla="*/ 1340029 h 1777996"/>
              <a:gd name="connsiteX6" fmla="*/ 4372433 w 8372609"/>
              <a:gd name="connsiteY6" fmla="*/ 1777996 h 1777996"/>
              <a:gd name="connsiteX0" fmla="*/ 4403420 w 8403596"/>
              <a:gd name="connsiteY0" fmla="*/ 1823813 h 1823813"/>
              <a:gd name="connsiteX1" fmla="*/ 3825422 w 8403596"/>
              <a:gd name="connsiteY1" fmla="*/ 1420461 h 1823813"/>
              <a:gd name="connsiteX2" fmla="*/ 31423 w 8403596"/>
              <a:gd name="connsiteY2" fmla="*/ 627796 h 1823813"/>
              <a:gd name="connsiteX3" fmla="*/ 2277862 w 8403596"/>
              <a:gd name="connsiteY3" fmla="*/ 35491 h 1823813"/>
              <a:gd name="connsiteX4" fmla="*/ 6767276 w 8403596"/>
              <a:gd name="connsiteY4" fmla="*/ 77974 h 1823813"/>
              <a:gd name="connsiteX5" fmla="*/ 4699932 w 8403596"/>
              <a:gd name="connsiteY5" fmla="*/ 1385846 h 1823813"/>
              <a:gd name="connsiteX6" fmla="*/ 4403420 w 8403596"/>
              <a:gd name="connsiteY6" fmla="*/ 1823813 h 1823813"/>
              <a:gd name="connsiteX0" fmla="*/ 4403420 w 8403596"/>
              <a:gd name="connsiteY0" fmla="*/ 1823813 h 1823813"/>
              <a:gd name="connsiteX1" fmla="*/ 3825422 w 8403596"/>
              <a:gd name="connsiteY1" fmla="*/ 1420461 h 1823813"/>
              <a:gd name="connsiteX2" fmla="*/ 31423 w 8403596"/>
              <a:gd name="connsiteY2" fmla="*/ 627796 h 1823813"/>
              <a:gd name="connsiteX3" fmla="*/ 2277862 w 8403596"/>
              <a:gd name="connsiteY3" fmla="*/ 35491 h 1823813"/>
              <a:gd name="connsiteX4" fmla="*/ 6767276 w 8403596"/>
              <a:gd name="connsiteY4" fmla="*/ 77974 h 1823813"/>
              <a:gd name="connsiteX5" fmla="*/ 4699932 w 8403596"/>
              <a:gd name="connsiteY5" fmla="*/ 1385846 h 1823813"/>
              <a:gd name="connsiteX6" fmla="*/ 4403420 w 8403596"/>
              <a:gd name="connsiteY6" fmla="*/ 1823813 h 1823813"/>
              <a:gd name="connsiteX0" fmla="*/ 4414770 w 8414946"/>
              <a:gd name="connsiteY0" fmla="*/ 1823813 h 1823813"/>
              <a:gd name="connsiteX1" fmla="*/ 4145865 w 8414946"/>
              <a:gd name="connsiteY1" fmla="*/ 1381825 h 1823813"/>
              <a:gd name="connsiteX2" fmla="*/ 42773 w 8414946"/>
              <a:gd name="connsiteY2" fmla="*/ 627796 h 1823813"/>
              <a:gd name="connsiteX3" fmla="*/ 2289212 w 8414946"/>
              <a:gd name="connsiteY3" fmla="*/ 35491 h 1823813"/>
              <a:gd name="connsiteX4" fmla="*/ 6778626 w 8414946"/>
              <a:gd name="connsiteY4" fmla="*/ 77974 h 1823813"/>
              <a:gd name="connsiteX5" fmla="*/ 4711282 w 8414946"/>
              <a:gd name="connsiteY5" fmla="*/ 1385846 h 1823813"/>
              <a:gd name="connsiteX6" fmla="*/ 4414770 w 8414946"/>
              <a:gd name="connsiteY6" fmla="*/ 1823813 h 1823813"/>
              <a:gd name="connsiteX0" fmla="*/ 4380431 w 8380607"/>
              <a:gd name="connsiteY0" fmla="*/ 1823813 h 1823813"/>
              <a:gd name="connsiteX1" fmla="*/ 4111526 w 8380607"/>
              <a:gd name="connsiteY1" fmla="*/ 1381825 h 1823813"/>
              <a:gd name="connsiteX2" fmla="*/ 8434 w 8380607"/>
              <a:gd name="connsiteY2" fmla="*/ 627796 h 1823813"/>
              <a:gd name="connsiteX3" fmla="*/ 2254873 w 8380607"/>
              <a:gd name="connsiteY3" fmla="*/ 35491 h 1823813"/>
              <a:gd name="connsiteX4" fmla="*/ 6744287 w 8380607"/>
              <a:gd name="connsiteY4" fmla="*/ 77974 h 1823813"/>
              <a:gd name="connsiteX5" fmla="*/ 4676943 w 8380607"/>
              <a:gd name="connsiteY5" fmla="*/ 1385846 h 1823813"/>
              <a:gd name="connsiteX6" fmla="*/ 4380431 w 8380607"/>
              <a:gd name="connsiteY6" fmla="*/ 1823813 h 1823813"/>
              <a:gd name="connsiteX0" fmla="*/ 4380431 w 8085737"/>
              <a:gd name="connsiteY0" fmla="*/ 1823813 h 1823813"/>
              <a:gd name="connsiteX1" fmla="*/ 4111526 w 8085737"/>
              <a:gd name="connsiteY1" fmla="*/ 1381825 h 1823813"/>
              <a:gd name="connsiteX2" fmla="*/ 8434 w 8085737"/>
              <a:gd name="connsiteY2" fmla="*/ 627796 h 1823813"/>
              <a:gd name="connsiteX3" fmla="*/ 2254873 w 8085737"/>
              <a:gd name="connsiteY3" fmla="*/ 35491 h 1823813"/>
              <a:gd name="connsiteX4" fmla="*/ 6744287 w 8085737"/>
              <a:gd name="connsiteY4" fmla="*/ 77974 h 1823813"/>
              <a:gd name="connsiteX5" fmla="*/ 4676943 w 8085737"/>
              <a:gd name="connsiteY5" fmla="*/ 1385846 h 1823813"/>
              <a:gd name="connsiteX6" fmla="*/ 4380431 w 8085737"/>
              <a:gd name="connsiteY6" fmla="*/ 1823813 h 1823813"/>
              <a:gd name="connsiteX0" fmla="*/ 4380431 w 8085737"/>
              <a:gd name="connsiteY0" fmla="*/ 1837922 h 1837922"/>
              <a:gd name="connsiteX1" fmla="*/ 4111526 w 8085737"/>
              <a:gd name="connsiteY1" fmla="*/ 1395934 h 1837922"/>
              <a:gd name="connsiteX2" fmla="*/ 8434 w 8085737"/>
              <a:gd name="connsiteY2" fmla="*/ 641905 h 1837922"/>
              <a:gd name="connsiteX3" fmla="*/ 2254873 w 8085737"/>
              <a:gd name="connsiteY3" fmla="*/ 49600 h 1837922"/>
              <a:gd name="connsiteX4" fmla="*/ 6744287 w 8085737"/>
              <a:gd name="connsiteY4" fmla="*/ 92083 h 1837922"/>
              <a:gd name="connsiteX5" fmla="*/ 4676943 w 8085737"/>
              <a:gd name="connsiteY5" fmla="*/ 1399955 h 1837922"/>
              <a:gd name="connsiteX6" fmla="*/ 4380431 w 8085737"/>
              <a:gd name="connsiteY6" fmla="*/ 1837922 h 1837922"/>
              <a:gd name="connsiteX0" fmla="*/ 5269074 w 8085737"/>
              <a:gd name="connsiteY0" fmla="*/ 1915195 h 1915195"/>
              <a:gd name="connsiteX1" fmla="*/ 4111526 w 8085737"/>
              <a:gd name="connsiteY1" fmla="*/ 1395934 h 1915195"/>
              <a:gd name="connsiteX2" fmla="*/ 8434 w 8085737"/>
              <a:gd name="connsiteY2" fmla="*/ 641905 h 1915195"/>
              <a:gd name="connsiteX3" fmla="*/ 2254873 w 8085737"/>
              <a:gd name="connsiteY3" fmla="*/ 49600 h 1915195"/>
              <a:gd name="connsiteX4" fmla="*/ 6744287 w 8085737"/>
              <a:gd name="connsiteY4" fmla="*/ 92083 h 1915195"/>
              <a:gd name="connsiteX5" fmla="*/ 4676943 w 8085737"/>
              <a:gd name="connsiteY5" fmla="*/ 1399955 h 1915195"/>
              <a:gd name="connsiteX6" fmla="*/ 5269074 w 8085737"/>
              <a:gd name="connsiteY6" fmla="*/ 1915195 h 1915195"/>
              <a:gd name="connsiteX0" fmla="*/ 5269074 w 8206979"/>
              <a:gd name="connsiteY0" fmla="*/ 1915195 h 1915195"/>
              <a:gd name="connsiteX1" fmla="*/ 4111526 w 8206979"/>
              <a:gd name="connsiteY1" fmla="*/ 1395934 h 1915195"/>
              <a:gd name="connsiteX2" fmla="*/ 8434 w 8206979"/>
              <a:gd name="connsiteY2" fmla="*/ 641905 h 1915195"/>
              <a:gd name="connsiteX3" fmla="*/ 2254873 w 8206979"/>
              <a:gd name="connsiteY3" fmla="*/ 49600 h 1915195"/>
              <a:gd name="connsiteX4" fmla="*/ 6744287 w 8206979"/>
              <a:gd name="connsiteY4" fmla="*/ 92083 h 1915195"/>
              <a:gd name="connsiteX5" fmla="*/ 5037551 w 8206979"/>
              <a:gd name="connsiteY5" fmla="*/ 1387076 h 1915195"/>
              <a:gd name="connsiteX6" fmla="*/ 5269074 w 8206979"/>
              <a:gd name="connsiteY6" fmla="*/ 1915195 h 1915195"/>
              <a:gd name="connsiteX0" fmla="*/ 5308473 w 8246378"/>
              <a:gd name="connsiteY0" fmla="*/ 1915195 h 1915195"/>
              <a:gd name="connsiteX1" fmla="*/ 4279713 w 8246378"/>
              <a:gd name="connsiteY1" fmla="*/ 1511844 h 1915195"/>
              <a:gd name="connsiteX2" fmla="*/ 47833 w 8246378"/>
              <a:gd name="connsiteY2" fmla="*/ 641905 h 1915195"/>
              <a:gd name="connsiteX3" fmla="*/ 2294272 w 8246378"/>
              <a:gd name="connsiteY3" fmla="*/ 49600 h 1915195"/>
              <a:gd name="connsiteX4" fmla="*/ 6783686 w 8246378"/>
              <a:gd name="connsiteY4" fmla="*/ 92083 h 1915195"/>
              <a:gd name="connsiteX5" fmla="*/ 5076950 w 8246378"/>
              <a:gd name="connsiteY5" fmla="*/ 1387076 h 1915195"/>
              <a:gd name="connsiteX6" fmla="*/ 5308473 w 8246378"/>
              <a:gd name="connsiteY6" fmla="*/ 1915195 h 1915195"/>
              <a:gd name="connsiteX0" fmla="*/ 5267271 w 8205176"/>
              <a:gd name="connsiteY0" fmla="*/ 1915195 h 1915195"/>
              <a:gd name="connsiteX1" fmla="*/ 4238511 w 8205176"/>
              <a:gd name="connsiteY1" fmla="*/ 1511844 h 1915195"/>
              <a:gd name="connsiteX2" fmla="*/ 6631 w 8205176"/>
              <a:gd name="connsiteY2" fmla="*/ 641905 h 1915195"/>
              <a:gd name="connsiteX3" fmla="*/ 2253070 w 8205176"/>
              <a:gd name="connsiteY3" fmla="*/ 49600 h 1915195"/>
              <a:gd name="connsiteX4" fmla="*/ 6742484 w 8205176"/>
              <a:gd name="connsiteY4" fmla="*/ 92083 h 1915195"/>
              <a:gd name="connsiteX5" fmla="*/ 5035748 w 8205176"/>
              <a:gd name="connsiteY5" fmla="*/ 1387076 h 1915195"/>
              <a:gd name="connsiteX6" fmla="*/ 5267271 w 8205176"/>
              <a:gd name="connsiteY6" fmla="*/ 1915195 h 191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5176" h="1915195">
                <a:moveTo>
                  <a:pt x="5267271" y="1915195"/>
                </a:moveTo>
                <a:lnTo>
                  <a:pt x="4238511" y="1511844"/>
                </a:lnTo>
                <a:cubicBezTo>
                  <a:pt x="1541641" y="1691954"/>
                  <a:pt x="157234" y="1194705"/>
                  <a:pt x="6631" y="641905"/>
                </a:cubicBezTo>
                <a:cubicBezTo>
                  <a:pt x="-101394" y="245391"/>
                  <a:pt x="1130428" y="141237"/>
                  <a:pt x="2253070" y="49600"/>
                </a:cubicBezTo>
                <a:cubicBezTo>
                  <a:pt x="3375712" y="-42037"/>
                  <a:pt x="5926033" y="5763"/>
                  <a:pt x="6742484" y="92083"/>
                </a:cubicBezTo>
                <a:cubicBezTo>
                  <a:pt x="9165939" y="334724"/>
                  <a:pt x="8565045" y="1310287"/>
                  <a:pt x="5035748" y="1387076"/>
                </a:cubicBezTo>
                <a:lnTo>
                  <a:pt x="5267271" y="1915195"/>
                </a:lnTo>
                <a:close/>
              </a:path>
            </a:pathLst>
          </a:custGeom>
          <a:noFill/>
          <a:ln w="3175" cap="flat">
            <a:solidFill>
              <a:schemeClr val="accent1"/>
            </a:solidFill>
            <a:prstDash val="solid"/>
            <a:round/>
          </a:ln>
          <a:effectLst>
            <a:outerShdw blurRad="38100" dist="25400" dir="2700000" rotWithShape="0">
              <a:srgbClr val="000000">
                <a:alpha val="6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lt-LT" sz="1800" b="0" i="0" u="none" strike="noStrike" cap="none" spc="0" normalizeH="0" baseline="0">
              <a:ln>
                <a:noFill/>
              </a:ln>
              <a:solidFill>
                <a:srgbClr val="000000"/>
              </a:solidFill>
              <a:effectLst/>
              <a:uFillTx/>
              <a:latin typeface="Arial"/>
              <a:ea typeface="Arial"/>
              <a:cs typeface="Arial"/>
              <a:sym typeface="Arial"/>
            </a:endParaRPr>
          </a:p>
        </p:txBody>
      </p:sp>
      <p:sp>
        <p:nvSpPr>
          <p:cNvPr id="11" name="Rectangle 10"/>
          <p:cNvSpPr/>
          <p:nvPr/>
        </p:nvSpPr>
        <p:spPr>
          <a:xfrm>
            <a:off x="1043608" y="2059408"/>
            <a:ext cx="7488832" cy="769441"/>
          </a:xfrm>
          <a:prstGeom prst="rect">
            <a:avLst/>
          </a:prstGeom>
        </p:spPr>
        <p:txBody>
          <a:bodyPr wrap="square">
            <a:spAutoFit/>
          </a:bodyPr>
          <a:lstStyle/>
          <a:p>
            <a:pPr lvl="0"/>
            <a:r>
              <a:rPr lang="en-US" sz="2200" dirty="0" smtClean="0">
                <a:solidFill>
                  <a:srgbClr val="00B0F0"/>
                </a:solidFill>
                <a:latin typeface="Calibri" panose="020F0502020204030204" pitchFamily="34" charset="0"/>
              </a:rPr>
              <a:t>SDG </a:t>
            </a:r>
            <a:r>
              <a:rPr lang="en-US" sz="2200" dirty="0">
                <a:solidFill>
                  <a:srgbClr val="00B0F0"/>
                </a:solidFill>
                <a:latin typeface="Calibri" panose="020F0502020204030204" pitchFamily="34" charset="0"/>
              </a:rPr>
              <a:t>4 </a:t>
            </a:r>
            <a:r>
              <a:rPr lang="en-US" sz="2200" b="1" dirty="0">
                <a:solidFill>
                  <a:srgbClr val="00B0F0"/>
                </a:solidFill>
                <a:latin typeface="Calibri" panose="020F0502020204030204" pitchFamily="34" charset="0"/>
              </a:rPr>
              <a:t>“Ensure inclusive and equitable quality education and promote lifelong learning opportunities for all</a:t>
            </a:r>
            <a:r>
              <a:rPr lang="en-US" sz="2200" b="1" dirty="0" smtClean="0">
                <a:solidFill>
                  <a:srgbClr val="00B0F0"/>
                </a:solidFill>
                <a:latin typeface="Calibri" panose="020F0502020204030204" pitchFamily="34" charset="0"/>
              </a:rPr>
              <a:t>”</a:t>
            </a:r>
            <a:endParaRPr lang="en-US" sz="2200" dirty="0">
              <a:solidFill>
                <a:srgbClr val="00B0F0"/>
              </a:solidFill>
              <a:latin typeface="Calibri" panose="020F0502020204030204" pitchFamily="34" charset="0"/>
            </a:endParaRPr>
          </a:p>
        </p:txBody>
      </p:sp>
      <p:sp>
        <p:nvSpPr>
          <p:cNvPr id="12" name="Title 1"/>
          <p:cNvSpPr txBox="1">
            <a:spLocks/>
          </p:cNvSpPr>
          <p:nvPr/>
        </p:nvSpPr>
        <p:spPr>
          <a:xfrm>
            <a:off x="3556998" y="477920"/>
            <a:ext cx="4744916" cy="1091975"/>
          </a:xfrm>
          <a:prstGeom prst="rect">
            <a:avLst/>
          </a:prstGeom>
        </p:spPr>
        <p:txBody>
          <a:bodyPr>
            <a:normAutofit/>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en-US" sz="3200" b="1" dirty="0" smtClean="0">
                <a:solidFill>
                  <a:srgbClr val="0070C0"/>
                </a:solidFill>
                <a:latin typeface="Calibri" panose="020F0502020204030204" pitchFamily="34" charset="0"/>
              </a:rPr>
              <a:t>World Education Forum:</a:t>
            </a:r>
            <a:br>
              <a:rPr lang="en-US" sz="3200" b="1" dirty="0" smtClean="0">
                <a:solidFill>
                  <a:srgbClr val="0070C0"/>
                </a:solidFill>
                <a:latin typeface="Calibri" panose="020F0502020204030204" pitchFamily="34" charset="0"/>
              </a:rPr>
            </a:br>
            <a:r>
              <a:rPr lang="en-US" sz="3200" b="1" dirty="0" smtClean="0">
                <a:solidFill>
                  <a:srgbClr val="0070C0"/>
                </a:solidFill>
                <a:latin typeface="Calibri" panose="020F0502020204030204" pitchFamily="34" charset="0"/>
              </a:rPr>
              <a:t>Incheon, Korea</a:t>
            </a:r>
            <a:endParaRPr lang="en-US" sz="3200" b="1" dirty="0">
              <a:solidFill>
                <a:srgbClr val="0070C0"/>
              </a:solidFill>
              <a:latin typeface="Calibri" panose="020F0502020204030204" pitchFamily="34" charset="0"/>
            </a:endParaRPr>
          </a:p>
        </p:txBody>
      </p:sp>
      <p:sp>
        <p:nvSpPr>
          <p:cNvPr id="13" name="日付プレースホルダー 3"/>
          <p:cNvSpPr txBox="1">
            <a:spLocks/>
          </p:cNvSpPr>
          <p:nvPr/>
        </p:nvSpPr>
        <p:spPr>
          <a:xfrm>
            <a:off x="0" y="6459787"/>
            <a:ext cx="9144000" cy="39821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chemeClr val="bg1"/>
                </a:solidFill>
              </a:rPr>
              <a:t>Regional Conference Towards a Common Vision for Agenda 2030 in Central Asia, </a:t>
            </a:r>
            <a:r>
              <a:rPr lang="en-US" altLang="ja-JP" sz="1000" dirty="0" smtClean="0">
                <a:solidFill>
                  <a:schemeClr val="bg1"/>
                </a:solidFill>
              </a:rPr>
              <a:t>2-4 November 2016</a:t>
            </a:r>
            <a:endParaRPr lang="en-US" sz="1000" dirty="0">
              <a:solidFill>
                <a:schemeClr val="bg1"/>
              </a:solidFill>
            </a:endParaRPr>
          </a:p>
        </p:txBody>
      </p:sp>
    </p:spTree>
    <p:extLst>
      <p:ext uri="{BB962C8B-B14F-4D97-AF65-F5344CB8AC3E}">
        <p14:creationId xmlns:p14="http://schemas.microsoft.com/office/powerpoint/2010/main" val="28236620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203848" cy="1526649"/>
          </a:xfrm>
          <a:prstGeom prst="rect">
            <a:avLst/>
          </a:prstGeom>
        </p:spPr>
      </p:pic>
      <p:sp>
        <p:nvSpPr>
          <p:cNvPr id="1786" name="Shape 1786"/>
          <p:cNvSpPr/>
          <p:nvPr/>
        </p:nvSpPr>
        <p:spPr>
          <a:xfrm>
            <a:off x="2555776" y="387948"/>
            <a:ext cx="6103313" cy="1024828"/>
          </a:xfrm>
          <a:prstGeom prst="rect">
            <a:avLst/>
          </a:prstGeom>
          <a:ln w="12700">
            <a:miter lim="400000"/>
          </a:ln>
          <a:extLst>
            <a:ext uri="{C572A759-6A51-4108-AA02-DFA0A04FC94B}">
              <ma14:wrappingTextBoxFlag xmlns:ma14="http://schemas.microsoft.com/office/mac/drawingml/2011/main" xmlns="" val="1"/>
            </a:ext>
          </a:extLst>
        </p:spPr>
        <p:txBody>
          <a:bodyPr lIns="45719" rIns="45719">
            <a:noAutofit/>
          </a:bodyPr>
          <a:lstStyle>
            <a:lvl1pPr>
              <a:spcBef>
                <a:spcPts val="500"/>
              </a:spcBef>
              <a:defRPr sz="2600">
                <a:solidFill>
                  <a:srgbClr val="011993"/>
                </a:solidFill>
                <a:effectLst>
                  <a:outerShdw blurRad="38100" dist="38100" dir="2700000" rotWithShape="0">
                    <a:srgbClr val="000000">
                      <a:alpha val="43137"/>
                    </a:srgbClr>
                  </a:outerShdw>
                </a:effectLst>
                <a:latin typeface="HY헤드라인M"/>
                <a:ea typeface="HY헤드라인M"/>
                <a:cs typeface="HY헤드라인M"/>
                <a:sym typeface="HY헤드라인M"/>
              </a:defRPr>
            </a:lvl1pPr>
          </a:lstStyle>
          <a:p>
            <a:pPr algn="ctr"/>
            <a:r>
              <a:rPr lang="en-US" sz="3200" b="1" dirty="0">
                <a:solidFill>
                  <a:srgbClr val="0070C0"/>
                </a:solidFill>
                <a:effectLst/>
                <a:latin typeface="Calibri" panose="020F0502020204030204" pitchFamily="34" charset="0"/>
                <a:ea typeface="Ebrima" panose="02000000000000000000" pitchFamily="2" charset="0"/>
                <a:cs typeface="Ebrima" panose="02000000000000000000" pitchFamily="2" charset="0"/>
              </a:rPr>
              <a:t>SDG 4 – Education – By </a:t>
            </a:r>
            <a:r>
              <a:rPr lang="en-US" sz="3200" b="1" dirty="0" smtClean="0">
                <a:solidFill>
                  <a:srgbClr val="0070C0"/>
                </a:solidFill>
                <a:effectLst/>
                <a:latin typeface="Calibri" panose="020F0502020204030204" pitchFamily="34" charset="0"/>
                <a:ea typeface="Ebrima" panose="02000000000000000000" pitchFamily="2" charset="0"/>
                <a:cs typeface="Ebrima" panose="02000000000000000000" pitchFamily="2" charset="0"/>
              </a:rPr>
              <a:t>2030, </a:t>
            </a:r>
          </a:p>
          <a:p>
            <a:pPr algn="ctr"/>
            <a:r>
              <a:rPr lang="en-US" sz="3200" b="1" dirty="0" smtClean="0">
                <a:solidFill>
                  <a:srgbClr val="0070C0"/>
                </a:solidFill>
                <a:effectLst/>
                <a:latin typeface="Calibri" panose="020F0502020204030204" pitchFamily="34" charset="0"/>
                <a:ea typeface="Ebrima" panose="02000000000000000000" pitchFamily="2" charset="0"/>
                <a:cs typeface="Ebrima" panose="02000000000000000000" pitchFamily="2" charset="0"/>
              </a:rPr>
              <a:t>all </a:t>
            </a:r>
            <a:r>
              <a:rPr lang="en-US" sz="3200" b="1" dirty="0">
                <a:solidFill>
                  <a:srgbClr val="0070C0"/>
                </a:solidFill>
                <a:effectLst/>
                <a:latin typeface="Calibri" panose="020F0502020204030204" pitchFamily="34" charset="0"/>
                <a:ea typeface="Ebrima" panose="02000000000000000000" pitchFamily="2" charset="0"/>
                <a:cs typeface="Ebrima" panose="02000000000000000000" pitchFamily="2" charset="0"/>
              </a:rPr>
              <a:t>learners:</a:t>
            </a:r>
            <a:endParaRPr sz="3200" b="1" dirty="0">
              <a:solidFill>
                <a:srgbClr val="0070C0"/>
              </a:solidFill>
              <a:effectLst/>
              <a:latin typeface="Calibri" panose="020F0502020204030204" pitchFamily="34" charset="0"/>
              <a:ea typeface="Ebrima" panose="02000000000000000000" pitchFamily="2" charset="0"/>
              <a:cs typeface="Ebrima" panose="02000000000000000000" pitchFamily="2" charset="0"/>
            </a:endParaRPr>
          </a:p>
        </p:txBody>
      </p:sp>
      <p:graphicFrame>
        <p:nvGraphicFramePr>
          <p:cNvPr id="5" name="Table 1781"/>
          <p:cNvGraphicFramePr/>
          <p:nvPr>
            <p:extLst>
              <p:ext uri="{D42A27DB-BD31-4B8C-83A1-F6EECF244321}">
                <p14:modId xmlns:p14="http://schemas.microsoft.com/office/powerpoint/2010/main" val="809199830"/>
              </p:ext>
            </p:extLst>
          </p:nvPr>
        </p:nvGraphicFramePr>
        <p:xfrm>
          <a:off x="395536" y="1509672"/>
          <a:ext cx="8368150" cy="4881568"/>
        </p:xfrm>
        <a:graphic>
          <a:graphicData uri="http://schemas.openxmlformats.org/drawingml/2006/table">
            <a:tbl>
              <a:tblPr firstRow="1" bandRow="1">
                <a:tableStyleId>{0505E3EF-67EA-436B-97B2-0124C06EBD24}</a:tableStyleId>
              </a:tblPr>
              <a:tblGrid>
                <a:gridCol w="8368150"/>
              </a:tblGrid>
              <a:tr h="392634">
                <a:tc>
                  <a:txBody>
                    <a:bodyPr/>
                    <a:lstStyle/>
                    <a:p>
                      <a:pPr algn="l">
                        <a:defRPr sz="1800" b="0">
                          <a:solidFill>
                            <a:srgbClr val="000000"/>
                          </a:solidFill>
                        </a:defRPr>
                      </a:pPr>
                      <a:r>
                        <a:rPr lang="en-US" sz="2000" b="1" dirty="0" smtClean="0"/>
                        <a:t>Summary</a:t>
                      </a:r>
                      <a:r>
                        <a:rPr lang="en-US" sz="2000" b="1" baseline="0" dirty="0" smtClean="0"/>
                        <a:t> of </a:t>
                      </a:r>
                      <a:r>
                        <a:rPr lang="en-US" sz="2000" b="1" baseline="0" dirty="0" smtClean="0"/>
                        <a:t>Targets</a:t>
                      </a:r>
                      <a:r>
                        <a:rPr lang="ru-RU" sz="2000" b="1" dirty="0" smtClean="0"/>
                        <a:t>:</a:t>
                      </a:r>
                      <a:endParaRPr sz="2000" b="1" dirty="0">
                        <a:solidFill>
                          <a:srgbClr val="FFFFFF"/>
                        </a:solidFill>
                        <a:latin typeface="Calibri" panose="020F0502020204030204" pitchFamily="34" charset="0"/>
                      </a:endParaRPr>
                    </a:p>
                  </a:txBody>
                  <a:tcPr marL="45720" marR="45720" anchor="ctr" horzOverflow="overflow"/>
                </a:tc>
              </a:tr>
              <a:tr h="605327">
                <a:tc>
                  <a:txBody>
                    <a:bodyPr/>
                    <a:lstStyle/>
                    <a:p>
                      <a:pPr marL="457200" marR="0" lvl="0" indent="-457200">
                        <a:lnSpc>
                          <a:spcPct val="115000"/>
                        </a:lnSpc>
                        <a:spcBef>
                          <a:spcPts val="0"/>
                        </a:spcBef>
                        <a:spcAft>
                          <a:spcPts val="1000"/>
                        </a:spcAft>
                        <a:buFont typeface="Arial" panose="020B0604020202020204" pitchFamily="34" charset="0"/>
                        <a:buChar char="•"/>
                      </a:pPr>
                      <a:r>
                        <a:rPr lang="en-US" sz="2000" dirty="0" smtClean="0">
                          <a:effectLst/>
                        </a:rPr>
                        <a:t>   4.1 Complete free primary and secondary school for all</a:t>
                      </a:r>
                      <a:endParaRPr lang="en-US" sz="2000" b="1"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nchor="ctr" horzOverflow="overflow"/>
                </a:tc>
              </a:tr>
              <a:tr h="557721">
                <a:tc>
                  <a:txBody>
                    <a:bodyPr/>
                    <a:lstStyle/>
                    <a:p>
                      <a:pPr marL="457200" marR="0" lvl="0" indent="-45720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en-US" sz="2000" u="none" strike="noStrike" kern="0" cap="none" spc="0" normalizeH="0" baseline="0" noProof="0" dirty="0" smtClean="0">
                          <a:ln>
                            <a:noFill/>
                          </a:ln>
                          <a:effectLst/>
                          <a:uLnTx/>
                          <a:uFillTx/>
                          <a:sym typeface="Arial"/>
                        </a:rPr>
                        <a:t>   4.2 Access to early childhood education and care</a:t>
                      </a:r>
                      <a:endParaRPr kumimoji="0" lang="en-US" sz="2000" b="1" i="0" u="none" strike="noStrike" kern="0" cap="none" spc="0" normalizeH="0" baseline="0" noProof="0" dirty="0" smtClean="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txBody>
                  <a:tcPr marL="45720" marR="45720" anchor="ctr" horzOverflow="overflow"/>
                </a:tc>
              </a:tr>
              <a:tr h="573089">
                <a:tc>
                  <a:txBody>
                    <a:bodyPr/>
                    <a:lstStyle/>
                    <a:p>
                      <a:pPr marL="0" marR="0" lvl="0" indent="0" algn="l" defTabSz="914400" rtl="0" eaLnBrk="1" fontAlgn="auto" latinLnBrk="0" hangingPunct="1">
                        <a:lnSpc>
                          <a:spcPct val="115000"/>
                        </a:lnSpc>
                        <a:spcBef>
                          <a:spcPts val="0"/>
                        </a:spcBef>
                        <a:spcAft>
                          <a:spcPts val="1000"/>
                        </a:spcAft>
                        <a:buClrTx/>
                        <a:buSzTx/>
                        <a:buFont typeface="Arial" panose="020B0604020202020204" pitchFamily="34" charset="0"/>
                        <a:buNone/>
                        <a:tabLst/>
                        <a:defRPr/>
                      </a:pPr>
                      <a:r>
                        <a:rPr lang="en-US" sz="2000" dirty="0" smtClean="0">
                          <a:effectLst/>
                        </a:rPr>
                        <a:t>          4.3 Affordable quality technical, vocational, tertiary, and university                </a:t>
                      </a:r>
                      <a:endParaRPr lang="en-US" sz="2000" b="1"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nchor="ctr" horzOverflow="overflow"/>
                </a:tc>
              </a:tr>
              <a:tr h="591312">
                <a:tc>
                  <a:txBody>
                    <a:bodyPr/>
                    <a:lstStyle/>
                    <a:p>
                      <a:pPr marL="457200" marR="0" lvl="0" indent="-457200">
                        <a:lnSpc>
                          <a:spcPct val="115000"/>
                        </a:lnSpc>
                        <a:spcBef>
                          <a:spcPts val="0"/>
                        </a:spcBef>
                        <a:spcAft>
                          <a:spcPts val="1000"/>
                        </a:spcAft>
                        <a:buFont typeface="Arial" panose="020B0604020202020204" pitchFamily="34" charset="0"/>
                        <a:buChar char="•"/>
                      </a:pPr>
                      <a:r>
                        <a:rPr lang="en-US" sz="2000" dirty="0" smtClean="0">
                          <a:effectLst/>
                        </a:rPr>
                        <a:t>    4.4 Skills for employment and entrepreneurship</a:t>
                      </a:r>
                      <a:endParaRPr lang="en-US" sz="2000" b="1"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nchor="ctr" horzOverflow="overflow"/>
                </a:tc>
              </a:tr>
              <a:tr h="563791">
                <a:tc>
                  <a:txBody>
                    <a:bodyPr/>
                    <a:lstStyle/>
                    <a:p>
                      <a:pPr marL="457200" marR="0" lvl="0" indent="-457200">
                        <a:lnSpc>
                          <a:spcPct val="115000"/>
                        </a:lnSpc>
                        <a:spcBef>
                          <a:spcPts val="0"/>
                        </a:spcBef>
                        <a:spcAft>
                          <a:spcPts val="1000"/>
                        </a:spcAft>
                        <a:buFont typeface="Arial" panose="020B0604020202020204" pitchFamily="34" charset="0"/>
                        <a:buChar char="•"/>
                      </a:pPr>
                      <a:r>
                        <a:rPr lang="en-US" sz="2000" dirty="0" smtClean="0">
                          <a:effectLst/>
                        </a:rPr>
                        <a:t>    4.5 Eliminate gender disparities and equal access</a:t>
                      </a:r>
                      <a:endParaRPr lang="en-US" sz="2000" b="1"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nchor="ctr" horzOverflow="overflow"/>
                </a:tc>
              </a:tr>
              <a:tr h="578411">
                <a:tc>
                  <a:txBody>
                    <a:bodyPr/>
                    <a:lstStyle/>
                    <a:p>
                      <a:pPr marL="457200" marR="0" lvl="0" indent="-457200">
                        <a:lnSpc>
                          <a:spcPct val="115000"/>
                        </a:lnSpc>
                        <a:spcBef>
                          <a:spcPts val="0"/>
                        </a:spcBef>
                        <a:spcAft>
                          <a:spcPts val="1000"/>
                        </a:spcAft>
                        <a:buFont typeface="Arial" panose="020B0604020202020204" pitchFamily="34" charset="0"/>
                        <a:buChar char="•"/>
                      </a:pPr>
                      <a:r>
                        <a:rPr lang="en-US" sz="2000" dirty="0" smtClean="0"/>
                        <a:t>    4.6 Ensure all youth and “most” adults have numeracy and literacy              </a:t>
                      </a:r>
                      <a:endParaRPr sz="2000" b="1" dirty="0">
                        <a:solidFill>
                          <a:srgbClr val="002060"/>
                        </a:solidFill>
                        <a:latin typeface="Calibri" panose="020F0502020204030204" pitchFamily="34" charset="0"/>
                      </a:endParaRPr>
                    </a:p>
                  </a:txBody>
                  <a:tcPr marL="45720" marR="45720" anchor="ctr" horzOverflow="overflow"/>
                </a:tc>
              </a:tr>
              <a:tr h="573717">
                <a:tc>
                  <a:txBody>
                    <a:bodyPr/>
                    <a:lstStyle/>
                    <a:p>
                      <a:pPr marL="457200" marR="0" lvl="0" indent="-457200">
                        <a:lnSpc>
                          <a:spcPct val="115000"/>
                        </a:lnSpc>
                        <a:spcBef>
                          <a:spcPts val="0"/>
                        </a:spcBef>
                        <a:spcAft>
                          <a:spcPts val="1000"/>
                        </a:spcAft>
                        <a:buFont typeface="Arial" panose="020B0604020202020204" pitchFamily="34" charset="0"/>
                        <a:buChar char="•"/>
                      </a:pPr>
                      <a:r>
                        <a:rPr lang="en-US" sz="2000" dirty="0" smtClean="0">
                          <a:solidFill>
                            <a:srgbClr val="002060"/>
                          </a:solidFill>
                        </a:rPr>
                        <a:t>    </a:t>
                      </a:r>
                      <a:r>
                        <a:rPr lang="en-US" sz="2000" dirty="0" smtClean="0">
                          <a:solidFill>
                            <a:srgbClr val="C00000"/>
                          </a:solidFill>
                        </a:rPr>
                        <a:t>4.7  Knowledge and skills for sustainable development</a:t>
                      </a:r>
                      <a:endParaRPr sz="2000" b="1" dirty="0">
                        <a:solidFill>
                          <a:srgbClr val="C00000"/>
                        </a:solidFill>
                        <a:latin typeface="Calibri" panose="020F0502020204030204" pitchFamily="34" charset="0"/>
                      </a:endParaRPr>
                    </a:p>
                  </a:txBody>
                  <a:tcPr marL="45720" marR="45720" anchor="ctr" horzOverflow="overflow"/>
                </a:tc>
              </a:tr>
              <a:tr h="256032">
                <a:tc>
                  <a:txBody>
                    <a:bodyPr/>
                    <a:lstStyle/>
                    <a:p>
                      <a:pPr marL="457200" marR="0" lvl="0" indent="-457200">
                        <a:lnSpc>
                          <a:spcPct val="115000"/>
                        </a:lnSpc>
                        <a:spcBef>
                          <a:spcPts val="0"/>
                        </a:spcBef>
                        <a:spcAft>
                          <a:spcPts val="1000"/>
                        </a:spcAft>
                        <a:buFont typeface="Arial" panose="020B0604020202020204" pitchFamily="34" charset="0"/>
                        <a:buChar char="•"/>
                      </a:pPr>
                      <a:r>
                        <a:rPr lang="en-US" sz="2000" dirty="0" smtClean="0"/>
                        <a:t>Plus – equity, scholarships, increased quality teachers etc.</a:t>
                      </a:r>
                      <a:endParaRPr sz="2000" b="1" dirty="0">
                        <a:solidFill>
                          <a:srgbClr val="002060"/>
                        </a:solidFill>
                        <a:latin typeface="Calibri" panose="020F0502020204030204" pitchFamily="34" charset="0"/>
                      </a:endParaRPr>
                    </a:p>
                  </a:txBody>
                  <a:tcPr marL="45720" marR="45720" anchor="ctr" horzOverflow="overflow"/>
                </a:tc>
              </a:tr>
            </a:tbl>
          </a:graphicData>
        </a:graphic>
      </p:graphicFrame>
      <p:pic>
        <p:nvPicPr>
          <p:cNvPr id="2" name="Picture 1"/>
          <p:cNvPicPr>
            <a:picLocks noChangeAspect="1"/>
          </p:cNvPicPr>
          <p:nvPr/>
        </p:nvPicPr>
        <p:blipFill>
          <a:blip r:embed="rId3"/>
          <a:stretch>
            <a:fillRect/>
          </a:stretch>
        </p:blipFill>
        <p:spPr>
          <a:xfrm>
            <a:off x="401024" y="1921064"/>
            <a:ext cx="570695" cy="570695"/>
          </a:xfrm>
          <a:prstGeom prst="rect">
            <a:avLst/>
          </a:prstGeom>
        </p:spPr>
      </p:pic>
      <p:pic>
        <p:nvPicPr>
          <p:cNvPr id="3" name="Picture 2"/>
          <p:cNvPicPr>
            <a:picLocks noChangeAspect="1"/>
          </p:cNvPicPr>
          <p:nvPr/>
        </p:nvPicPr>
        <p:blipFill>
          <a:blip r:embed="rId4"/>
          <a:stretch>
            <a:fillRect/>
          </a:stretch>
        </p:blipFill>
        <p:spPr>
          <a:xfrm>
            <a:off x="397885" y="2492003"/>
            <a:ext cx="570005" cy="579052"/>
          </a:xfrm>
          <a:prstGeom prst="rect">
            <a:avLst/>
          </a:prstGeom>
        </p:spPr>
      </p:pic>
      <p:pic>
        <p:nvPicPr>
          <p:cNvPr id="4" name="Picture 3"/>
          <p:cNvPicPr>
            <a:picLocks noChangeAspect="1"/>
          </p:cNvPicPr>
          <p:nvPr/>
        </p:nvPicPr>
        <p:blipFill>
          <a:blip r:embed="rId5"/>
          <a:stretch>
            <a:fillRect/>
          </a:stretch>
        </p:blipFill>
        <p:spPr>
          <a:xfrm>
            <a:off x="399385" y="3071055"/>
            <a:ext cx="569775" cy="589089"/>
          </a:xfrm>
          <a:prstGeom prst="rect">
            <a:avLst/>
          </a:prstGeom>
        </p:spPr>
      </p:pic>
      <p:pic>
        <p:nvPicPr>
          <p:cNvPr id="6" name="Picture 5"/>
          <p:cNvPicPr>
            <a:picLocks noChangeAspect="1"/>
          </p:cNvPicPr>
          <p:nvPr/>
        </p:nvPicPr>
        <p:blipFill>
          <a:blip r:embed="rId6"/>
          <a:stretch>
            <a:fillRect/>
          </a:stretch>
        </p:blipFill>
        <p:spPr>
          <a:xfrm>
            <a:off x="398549" y="3658952"/>
            <a:ext cx="575647" cy="590796"/>
          </a:xfrm>
          <a:prstGeom prst="rect">
            <a:avLst/>
          </a:prstGeom>
        </p:spPr>
      </p:pic>
      <p:pic>
        <p:nvPicPr>
          <p:cNvPr id="7" name="Picture 6"/>
          <p:cNvPicPr>
            <a:picLocks noChangeAspect="1"/>
          </p:cNvPicPr>
          <p:nvPr/>
        </p:nvPicPr>
        <p:blipFill>
          <a:blip r:embed="rId7"/>
          <a:stretch>
            <a:fillRect/>
          </a:stretch>
        </p:blipFill>
        <p:spPr>
          <a:xfrm>
            <a:off x="406717" y="4248040"/>
            <a:ext cx="570491" cy="549893"/>
          </a:xfrm>
          <a:prstGeom prst="rect">
            <a:avLst/>
          </a:prstGeom>
        </p:spPr>
      </p:pic>
      <p:pic>
        <p:nvPicPr>
          <p:cNvPr id="8" name="Picture 7"/>
          <p:cNvPicPr>
            <a:picLocks noChangeAspect="1"/>
          </p:cNvPicPr>
          <p:nvPr/>
        </p:nvPicPr>
        <p:blipFill>
          <a:blip r:embed="rId8"/>
          <a:stretch>
            <a:fillRect/>
          </a:stretch>
        </p:blipFill>
        <p:spPr>
          <a:xfrm>
            <a:off x="405254" y="4797025"/>
            <a:ext cx="554213" cy="563224"/>
          </a:xfrm>
          <a:prstGeom prst="rect">
            <a:avLst/>
          </a:prstGeom>
        </p:spPr>
      </p:pic>
      <p:pic>
        <p:nvPicPr>
          <p:cNvPr id="9" name="Picture 8"/>
          <p:cNvPicPr>
            <a:picLocks noChangeAspect="1"/>
          </p:cNvPicPr>
          <p:nvPr/>
        </p:nvPicPr>
        <p:blipFill>
          <a:blip r:embed="rId9"/>
          <a:stretch>
            <a:fillRect/>
          </a:stretch>
        </p:blipFill>
        <p:spPr>
          <a:xfrm>
            <a:off x="396830" y="5360249"/>
            <a:ext cx="571059" cy="584986"/>
          </a:xfrm>
          <a:prstGeom prst="rect">
            <a:avLst/>
          </a:prstGeom>
        </p:spPr>
      </p:pic>
      <p:sp>
        <p:nvSpPr>
          <p:cNvPr id="15" name="日付プレースホルダー 3"/>
          <p:cNvSpPr txBox="1">
            <a:spLocks/>
          </p:cNvSpPr>
          <p:nvPr/>
        </p:nvSpPr>
        <p:spPr>
          <a:xfrm>
            <a:off x="0" y="6459787"/>
            <a:ext cx="9144000" cy="39821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chemeClr val="bg1"/>
                </a:solidFill>
              </a:rPr>
              <a:t>Regional Conference Towards a Common Vision for Agenda 2030 in Central Asia, </a:t>
            </a:r>
            <a:r>
              <a:rPr lang="en-US" altLang="ja-JP" sz="1000" dirty="0" smtClean="0">
                <a:solidFill>
                  <a:schemeClr val="bg1"/>
                </a:solidFill>
              </a:rPr>
              <a:t>2-4 November 2016</a:t>
            </a:r>
            <a:endParaRPr lang="en-US" sz="1000" dirty="0">
              <a:solidFill>
                <a:schemeClr val="bg1"/>
              </a:solidFill>
            </a:endParaRPr>
          </a:p>
        </p:txBody>
      </p:sp>
    </p:spTree>
    <p:extLst>
      <p:ext uri="{BB962C8B-B14F-4D97-AF65-F5344CB8AC3E}">
        <p14:creationId xmlns:p14="http://schemas.microsoft.com/office/powerpoint/2010/main" val="1838859633"/>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143"/>
            <a:ext cx="3203848" cy="1526649"/>
          </a:xfrm>
          <a:prstGeom prst="rect">
            <a:avLst/>
          </a:prstGeom>
        </p:spPr>
      </p:pic>
      <p:graphicFrame>
        <p:nvGraphicFramePr>
          <p:cNvPr id="6" name="Diagram 5"/>
          <p:cNvGraphicFramePr/>
          <p:nvPr>
            <p:extLst>
              <p:ext uri="{D42A27DB-BD31-4B8C-83A1-F6EECF244321}">
                <p14:modId xmlns:p14="http://schemas.microsoft.com/office/powerpoint/2010/main" val="2294859958"/>
              </p:ext>
            </p:extLst>
          </p:nvPr>
        </p:nvGraphicFramePr>
        <p:xfrm>
          <a:off x="187036" y="2133600"/>
          <a:ext cx="8991600"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agram 1"/>
          <p:cNvGraphicFramePr/>
          <p:nvPr>
            <p:extLst>
              <p:ext uri="{D42A27DB-BD31-4B8C-83A1-F6EECF244321}">
                <p14:modId xmlns:p14="http://schemas.microsoft.com/office/powerpoint/2010/main" val="2942891088"/>
              </p:ext>
            </p:extLst>
          </p:nvPr>
        </p:nvGraphicFramePr>
        <p:xfrm>
          <a:off x="2629886" y="-188149"/>
          <a:ext cx="3241964" cy="2743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p:cNvSpPr txBox="1"/>
          <p:nvPr/>
        </p:nvSpPr>
        <p:spPr>
          <a:xfrm>
            <a:off x="5646698" y="260648"/>
            <a:ext cx="3245782" cy="206210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defRPr/>
            </a:pPr>
            <a:r>
              <a:rPr lang="en-US" altLang="ko-KR" sz="2400" b="1" dirty="0" smtClean="0">
                <a:solidFill>
                  <a:srgbClr val="0070C0"/>
                </a:solidFill>
                <a:latin typeface="Calibri" panose="020F0502020204030204" pitchFamily="34" charset="0"/>
                <a:ea typeface="굴림" pitchFamily="50" charset="-127"/>
                <a:cs typeface="Arial" charset="0"/>
              </a:rPr>
              <a:t>In target 4.7, GCED and ESD </a:t>
            </a:r>
            <a:r>
              <a:rPr lang="en-US" altLang="ko-KR" sz="2400" b="1" dirty="0">
                <a:solidFill>
                  <a:srgbClr val="0070C0"/>
                </a:solidFill>
                <a:latin typeface="Calibri" panose="020F0502020204030204" pitchFamily="34" charset="0"/>
                <a:ea typeface="굴림" pitchFamily="50" charset="-127"/>
                <a:cs typeface="Arial" charset="0"/>
              </a:rPr>
              <a:t>are recognized as mutually reinforcing approaches:</a:t>
            </a:r>
          </a:p>
          <a:p>
            <a:pPr algn="ctr">
              <a:defRPr/>
            </a:pPr>
            <a:endParaRPr lang="ko-KR" altLang="en-US" sz="3200" b="1" dirty="0">
              <a:solidFill>
                <a:schemeClr val="accent1">
                  <a:lumMod val="50000"/>
                </a:schemeClr>
              </a:solidFill>
              <a:latin typeface="Calibri" panose="020F0502020204030204" pitchFamily="34" charset="0"/>
              <a:ea typeface="굴림" pitchFamily="50" charset="-127"/>
              <a:cs typeface="Arial" charset="0"/>
            </a:endParaRPr>
          </a:p>
        </p:txBody>
      </p:sp>
      <p:sp>
        <p:nvSpPr>
          <p:cNvPr id="7" name="日付プレースホルダー 3"/>
          <p:cNvSpPr>
            <a:spLocks noGrp="1"/>
          </p:cNvSpPr>
          <p:nvPr>
            <p:ph type="dt" sz="half" idx="10"/>
          </p:nvPr>
        </p:nvSpPr>
        <p:spPr>
          <a:xfrm>
            <a:off x="0" y="6459787"/>
            <a:ext cx="9144000" cy="398213"/>
          </a:xfrm>
        </p:spPr>
        <p:txBody>
          <a:bodyPr/>
          <a:lstStyle/>
          <a:p>
            <a:r>
              <a:rPr lang="en-US" sz="1000" b="1" dirty="0"/>
              <a:t>Regional Conference Towards a Common Vision for Agenda 2030 in Central </a:t>
            </a:r>
            <a:r>
              <a:rPr lang="en-US" sz="1000" b="1" dirty="0" smtClean="0"/>
              <a:t>Asia, </a:t>
            </a:r>
            <a:r>
              <a:rPr lang="en-US" altLang="ja-JP" sz="1000" dirty="0" smtClean="0"/>
              <a:t>2-4 November 2016</a:t>
            </a:r>
            <a:endParaRPr lang="en-US" sz="1000" dirty="0"/>
          </a:p>
        </p:txBody>
      </p:sp>
    </p:spTree>
    <p:extLst>
      <p:ext uri="{BB962C8B-B14F-4D97-AF65-F5344CB8AC3E}">
        <p14:creationId xmlns:p14="http://schemas.microsoft.com/office/powerpoint/2010/main" val="41479457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700808"/>
            <a:ext cx="8280920" cy="5112568"/>
          </a:xfrm>
        </p:spPr>
        <p:txBody>
          <a:bodyPr>
            <a:normAutofit/>
          </a:bodyPr>
          <a:lstStyle/>
          <a:p>
            <a:r>
              <a:rPr lang="en-US" dirty="0" smtClean="0">
                <a:solidFill>
                  <a:srgbClr val="C00000"/>
                </a:solidFill>
              </a:rPr>
              <a:t>Capacity development of educators: </a:t>
            </a:r>
            <a:endParaRPr lang="en-US" dirty="0" smtClean="0"/>
          </a:p>
          <a:p>
            <a:pPr>
              <a:buFont typeface="Wingdings" panose="05000000000000000000" pitchFamily="2" charset="2"/>
              <a:buChar char="§"/>
            </a:pPr>
            <a:r>
              <a:rPr lang="en-US" sz="2400" dirty="0" smtClean="0"/>
              <a:t>In </a:t>
            </a:r>
            <a:r>
              <a:rPr lang="en-US" sz="2400" dirty="0" smtClean="0"/>
              <a:t>2015</a:t>
            </a:r>
            <a:r>
              <a:rPr lang="en-US" sz="2400" dirty="0"/>
              <a:t>, </a:t>
            </a:r>
            <a:r>
              <a:rPr lang="en-US" sz="2400" dirty="0" smtClean="0"/>
              <a:t>UNESCO-APCEIU </a:t>
            </a:r>
            <a:r>
              <a:rPr lang="en-US" sz="2400" dirty="0" smtClean="0"/>
              <a:t>Central </a:t>
            </a:r>
            <a:r>
              <a:rPr lang="en-US" sz="2400" dirty="0" smtClean="0"/>
              <a:t>Asian </a:t>
            </a:r>
            <a:r>
              <a:rPr lang="en-US" sz="2400" dirty="0" smtClean="0"/>
              <a:t>workshop on GCED for </a:t>
            </a:r>
            <a:r>
              <a:rPr lang="en-US" sz="2400" dirty="0" smtClean="0"/>
              <a:t>UNESCO </a:t>
            </a:r>
            <a:r>
              <a:rPr lang="en-US" sz="2400" dirty="0"/>
              <a:t>Associated Schools </a:t>
            </a:r>
            <a:r>
              <a:rPr lang="en-US" sz="2400" dirty="0" smtClean="0"/>
              <a:t>Project’s </a:t>
            </a:r>
            <a:r>
              <a:rPr lang="en-US" sz="2400" dirty="0"/>
              <a:t>(</a:t>
            </a:r>
            <a:r>
              <a:rPr lang="en-US" sz="2400" dirty="0" smtClean="0"/>
              <a:t>ASP) </a:t>
            </a:r>
            <a:r>
              <a:rPr lang="en-US" sz="2400" dirty="0"/>
              <a:t>coordinators, </a:t>
            </a:r>
            <a:r>
              <a:rPr lang="en-US" sz="2400" dirty="0" smtClean="0"/>
              <a:t>ASP school </a:t>
            </a:r>
            <a:r>
              <a:rPr lang="en-US" sz="2400" dirty="0"/>
              <a:t>directors, </a:t>
            </a:r>
            <a:r>
              <a:rPr lang="en-US" sz="2400" dirty="0" smtClean="0"/>
              <a:t>teachers</a:t>
            </a:r>
            <a:r>
              <a:rPr lang="en-US" sz="2400" dirty="0"/>
              <a:t>, and </a:t>
            </a:r>
            <a:r>
              <a:rPr lang="en-US" sz="2400" dirty="0" smtClean="0"/>
              <a:t>psychologists </a:t>
            </a:r>
            <a:r>
              <a:rPr lang="en-US" sz="2400" dirty="0"/>
              <a:t>(Almaty, Kazakhstan</a:t>
            </a:r>
            <a:r>
              <a:rPr lang="en-US" sz="2400" dirty="0" smtClean="0"/>
              <a:t>) </a:t>
            </a:r>
          </a:p>
          <a:p>
            <a:pPr>
              <a:buFont typeface="Wingdings" panose="05000000000000000000" pitchFamily="2" charset="2"/>
              <a:buChar char="§"/>
            </a:pPr>
            <a:r>
              <a:rPr lang="en-US" sz="2400" dirty="0"/>
              <a:t> </a:t>
            </a:r>
            <a:r>
              <a:rPr lang="en-US" sz="2400" dirty="0" smtClean="0"/>
              <a:t>In May 2016, UNESCO Almaty and National In-service Teacher Training Centre’s “</a:t>
            </a:r>
            <a:r>
              <a:rPr lang="en-US" sz="2400" dirty="0" err="1" smtClean="0"/>
              <a:t>Orleu</a:t>
            </a:r>
            <a:r>
              <a:rPr lang="en-US" sz="2400" dirty="0" smtClean="0"/>
              <a:t>” working meeting on SDG 4 and GCED for representatives of local In-service Teacher Training Institutes from 12 provincial branches in Kazakhstan. </a:t>
            </a:r>
          </a:p>
          <a:p>
            <a:pPr>
              <a:buFont typeface="Wingdings" panose="05000000000000000000" pitchFamily="2" charset="2"/>
              <a:buChar char="§"/>
            </a:pPr>
            <a:r>
              <a:rPr lang="en-US" sz="2400" dirty="0" smtClean="0"/>
              <a:t>In </a:t>
            </a:r>
            <a:r>
              <a:rPr lang="en-US" sz="2400" dirty="0" smtClean="0"/>
              <a:t>September </a:t>
            </a:r>
            <a:r>
              <a:rPr lang="en-US" sz="2400" dirty="0"/>
              <a:t>2016, </a:t>
            </a:r>
            <a:r>
              <a:rPr lang="en-US" sz="2400" dirty="0" smtClean="0"/>
              <a:t>UNESCO-APCIEU </a:t>
            </a:r>
            <a:r>
              <a:rPr lang="en-US" sz="2400" dirty="0" smtClean="0"/>
              <a:t>sub-regional </a:t>
            </a:r>
            <a:r>
              <a:rPr lang="en-US" sz="2400" dirty="0" smtClean="0"/>
              <a:t>workshop on </a:t>
            </a:r>
            <a:r>
              <a:rPr lang="en-US" sz="2400" dirty="0" smtClean="0"/>
              <a:t>implementing </a:t>
            </a:r>
            <a:r>
              <a:rPr lang="en-US" sz="2400" dirty="0"/>
              <a:t>ESD and GCED to achieve SDG 4 target 4.7 in Central Asia </a:t>
            </a:r>
            <a:r>
              <a:rPr lang="en-US" sz="2400" dirty="0" smtClean="0"/>
              <a:t>(</a:t>
            </a:r>
            <a:r>
              <a:rPr lang="en-US" sz="2400" dirty="0"/>
              <a:t>Almaty, Kazakhstan</a:t>
            </a:r>
            <a:r>
              <a:rPr lang="en-US" sz="2400" dirty="0" smtClean="0"/>
              <a:t>) </a:t>
            </a:r>
            <a:endParaRPr lang="en-US" sz="2400" dirty="0"/>
          </a:p>
          <a:p>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143"/>
            <a:ext cx="3203848" cy="1526649"/>
          </a:xfrm>
          <a:prstGeom prst="rect">
            <a:avLst/>
          </a:prstGeom>
        </p:spPr>
      </p:pic>
      <p:sp>
        <p:nvSpPr>
          <p:cNvPr id="2" name="Title 1"/>
          <p:cNvSpPr>
            <a:spLocks noGrp="1"/>
          </p:cNvSpPr>
          <p:nvPr>
            <p:ph type="title"/>
          </p:nvPr>
        </p:nvSpPr>
        <p:spPr>
          <a:xfrm>
            <a:off x="2903806" y="548680"/>
            <a:ext cx="5760640" cy="766132"/>
          </a:xfrm>
        </p:spPr>
        <p:txBody>
          <a:bodyPr>
            <a:noAutofit/>
          </a:bodyPr>
          <a:lstStyle/>
          <a:p>
            <a:pPr algn="ctr"/>
            <a:r>
              <a:rPr lang="en-US" sz="3200" b="1" dirty="0" smtClean="0">
                <a:solidFill>
                  <a:srgbClr val="0070C0"/>
                </a:solidFill>
                <a:latin typeface="+mn-lt"/>
              </a:rPr>
              <a:t>UNESCO Almaty’s Past Activities on </a:t>
            </a:r>
            <a:r>
              <a:rPr lang="en-US" sz="3200" b="1" dirty="0" smtClean="0">
                <a:solidFill>
                  <a:srgbClr val="0070C0"/>
                </a:solidFill>
                <a:latin typeface="+mn-lt"/>
              </a:rPr>
              <a:t>ESD and </a:t>
            </a:r>
            <a:r>
              <a:rPr lang="en-US" sz="3200" b="1" dirty="0" smtClean="0">
                <a:solidFill>
                  <a:srgbClr val="0070C0"/>
                </a:solidFill>
                <a:latin typeface="+mn-lt"/>
              </a:rPr>
              <a:t>GCED</a:t>
            </a:r>
            <a:endParaRPr lang="en-US" sz="3200" b="1" dirty="0">
              <a:solidFill>
                <a:srgbClr val="0070C0"/>
              </a:solidFill>
              <a:latin typeface="+mn-lt"/>
            </a:endParaRPr>
          </a:p>
        </p:txBody>
      </p:sp>
      <p:sp>
        <p:nvSpPr>
          <p:cNvPr id="6" name="日付プレースホルダー 3"/>
          <p:cNvSpPr>
            <a:spLocks noGrp="1"/>
          </p:cNvSpPr>
          <p:nvPr>
            <p:ph type="dt" sz="half" idx="10"/>
          </p:nvPr>
        </p:nvSpPr>
        <p:spPr>
          <a:xfrm>
            <a:off x="1" y="6459786"/>
            <a:ext cx="9144000" cy="398213"/>
          </a:xfrm>
        </p:spPr>
        <p:txBody>
          <a:bodyPr/>
          <a:lstStyle/>
          <a:p>
            <a:r>
              <a:rPr lang="en-US" sz="1000" b="1" dirty="0"/>
              <a:t>Regional Conference Towards a Common Vision for Agenda 2030 in Central </a:t>
            </a:r>
            <a:r>
              <a:rPr lang="en-US" sz="1000" b="1" dirty="0" smtClean="0"/>
              <a:t>Asia, </a:t>
            </a:r>
            <a:r>
              <a:rPr lang="en-US" altLang="ja-JP" sz="1000" dirty="0" smtClean="0"/>
              <a:t>2-4 November 2016</a:t>
            </a:r>
            <a:endParaRPr lang="en-US" sz="1000" dirty="0"/>
          </a:p>
        </p:txBody>
      </p:sp>
    </p:spTree>
    <p:extLst>
      <p:ext uri="{BB962C8B-B14F-4D97-AF65-F5344CB8AC3E}">
        <p14:creationId xmlns:p14="http://schemas.microsoft.com/office/powerpoint/2010/main" val="60001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816" y="304521"/>
            <a:ext cx="5680686" cy="1143000"/>
          </a:xfrm>
        </p:spPr>
        <p:txBody>
          <a:bodyPr>
            <a:noAutofit/>
          </a:bodyPr>
          <a:lstStyle/>
          <a:p>
            <a:pPr algn="ctr"/>
            <a:r>
              <a:rPr lang="en-US" sz="3200" b="1" dirty="0">
                <a:solidFill>
                  <a:srgbClr val="0070C0"/>
                </a:solidFill>
                <a:latin typeface="+mn-lt"/>
              </a:rPr>
              <a:t>UNESCO Almaty’s </a:t>
            </a:r>
            <a:r>
              <a:rPr lang="en-US" sz="3200" b="1" dirty="0" smtClean="0">
                <a:solidFill>
                  <a:srgbClr val="0070C0"/>
                </a:solidFill>
                <a:latin typeface="+mn-lt"/>
              </a:rPr>
              <a:t>Activities </a:t>
            </a:r>
            <a:r>
              <a:rPr lang="en-US" sz="3200" b="1" dirty="0">
                <a:solidFill>
                  <a:srgbClr val="0070C0"/>
                </a:solidFill>
                <a:latin typeface="+mn-lt"/>
              </a:rPr>
              <a:t>on </a:t>
            </a:r>
            <a:r>
              <a:rPr lang="en-US" sz="3200" b="1" dirty="0" smtClean="0">
                <a:solidFill>
                  <a:srgbClr val="0070C0"/>
                </a:solidFill>
                <a:latin typeface="+mn-lt"/>
              </a:rPr>
              <a:t/>
            </a:r>
            <a:br>
              <a:rPr lang="en-US" sz="3200" b="1" dirty="0" smtClean="0">
                <a:solidFill>
                  <a:srgbClr val="0070C0"/>
                </a:solidFill>
                <a:latin typeface="+mn-lt"/>
              </a:rPr>
            </a:br>
            <a:r>
              <a:rPr lang="en-US" sz="3200" b="1" dirty="0" smtClean="0">
                <a:solidFill>
                  <a:srgbClr val="0070C0"/>
                </a:solidFill>
                <a:latin typeface="+mn-lt"/>
              </a:rPr>
              <a:t>ESD and GCED in 2017</a:t>
            </a:r>
            <a:endParaRPr lang="en-US" sz="3200" b="1" dirty="0">
              <a:solidFill>
                <a:srgbClr val="0070C0"/>
              </a:solidFill>
              <a:latin typeface="+mn-lt"/>
            </a:endParaRPr>
          </a:p>
        </p:txBody>
      </p:sp>
      <p:sp>
        <p:nvSpPr>
          <p:cNvPr id="9" name="Content Placeholder 8"/>
          <p:cNvSpPr>
            <a:spLocks noGrp="1"/>
          </p:cNvSpPr>
          <p:nvPr>
            <p:ph idx="1"/>
          </p:nvPr>
        </p:nvSpPr>
        <p:spPr>
          <a:xfrm>
            <a:off x="611560" y="1721899"/>
            <a:ext cx="8352927" cy="4723323"/>
          </a:xfrm>
        </p:spPr>
        <p:txBody>
          <a:bodyPr>
            <a:normAutofit/>
          </a:bodyPr>
          <a:lstStyle/>
          <a:p>
            <a:pPr>
              <a:buFont typeface="Wingdings" panose="05000000000000000000" pitchFamily="2" charset="2"/>
              <a:buChar char="§"/>
            </a:pPr>
            <a:r>
              <a:rPr lang="en-US" sz="2800" dirty="0" smtClean="0">
                <a:solidFill>
                  <a:schemeClr val="tx1"/>
                </a:solidFill>
              </a:rPr>
              <a:t>Communication plan </a:t>
            </a:r>
            <a:r>
              <a:rPr lang="en-US" sz="2800" dirty="0" smtClean="0">
                <a:solidFill>
                  <a:schemeClr val="tx1"/>
                </a:solidFill>
              </a:rPr>
              <a:t>to strengthen advocacy and awareness on ESD and </a:t>
            </a:r>
            <a:r>
              <a:rPr lang="en-US" sz="2800" dirty="0" smtClean="0">
                <a:solidFill>
                  <a:schemeClr val="tx1"/>
                </a:solidFill>
              </a:rPr>
              <a:t>GCED</a:t>
            </a:r>
          </a:p>
          <a:p>
            <a:pPr>
              <a:buFont typeface="Wingdings" panose="05000000000000000000" pitchFamily="2" charset="2"/>
              <a:buChar char="§"/>
            </a:pPr>
            <a:r>
              <a:rPr lang="en-US" sz="2800" dirty="0">
                <a:solidFill>
                  <a:schemeClr val="tx1"/>
                </a:solidFill>
              </a:rPr>
              <a:t> </a:t>
            </a:r>
            <a:r>
              <a:rPr lang="en-US" sz="2800" dirty="0" smtClean="0">
                <a:solidFill>
                  <a:schemeClr val="tx1"/>
                </a:solidFill>
              </a:rPr>
              <a:t>Sub-regional </a:t>
            </a:r>
            <a:r>
              <a:rPr lang="en-GB" sz="2800" dirty="0" smtClean="0">
                <a:solidFill>
                  <a:schemeClr val="tx1"/>
                </a:solidFill>
              </a:rPr>
              <a:t>workshop </a:t>
            </a:r>
            <a:r>
              <a:rPr lang="en-GB" sz="2800" dirty="0">
                <a:solidFill>
                  <a:schemeClr val="tx1"/>
                </a:solidFill>
              </a:rPr>
              <a:t>with </a:t>
            </a:r>
            <a:r>
              <a:rPr lang="en-GB" sz="2800" dirty="0" err="1" smtClean="0">
                <a:solidFill>
                  <a:schemeClr val="tx1"/>
                </a:solidFill>
              </a:rPr>
              <a:t>MoEs</a:t>
            </a:r>
            <a:r>
              <a:rPr lang="en-GB" sz="2800" dirty="0">
                <a:solidFill>
                  <a:schemeClr val="tx1"/>
                </a:solidFill>
              </a:rPr>
              <a:t>, </a:t>
            </a:r>
            <a:r>
              <a:rPr lang="en-GB" sz="2800" dirty="0" smtClean="0">
                <a:solidFill>
                  <a:schemeClr val="tx1"/>
                </a:solidFill>
              </a:rPr>
              <a:t>teacher </a:t>
            </a:r>
            <a:r>
              <a:rPr lang="en-GB" sz="2800" dirty="0">
                <a:solidFill>
                  <a:schemeClr val="tx1"/>
                </a:solidFill>
              </a:rPr>
              <a:t>education </a:t>
            </a:r>
            <a:r>
              <a:rPr lang="en-GB" sz="2800" dirty="0" smtClean="0">
                <a:solidFill>
                  <a:schemeClr val="tx1"/>
                </a:solidFill>
              </a:rPr>
              <a:t>institutions</a:t>
            </a:r>
            <a:r>
              <a:rPr lang="en-GB" sz="2800" dirty="0">
                <a:solidFill>
                  <a:schemeClr val="tx1"/>
                </a:solidFill>
              </a:rPr>
              <a:t> </a:t>
            </a:r>
            <a:r>
              <a:rPr lang="en-GB" sz="2800" dirty="0" smtClean="0">
                <a:solidFill>
                  <a:schemeClr val="tx1"/>
                </a:solidFill>
              </a:rPr>
              <a:t>and universities on ESD Change project approach</a:t>
            </a:r>
          </a:p>
          <a:p>
            <a:pPr>
              <a:buFont typeface="Wingdings" panose="05000000000000000000" pitchFamily="2" charset="2"/>
              <a:buChar char="§"/>
            </a:pPr>
            <a:r>
              <a:rPr lang="en-GB" sz="2800" dirty="0">
                <a:solidFill>
                  <a:schemeClr val="tx1"/>
                </a:solidFill>
              </a:rPr>
              <a:t> </a:t>
            </a:r>
            <a:r>
              <a:rPr lang="en-GB" sz="2800" dirty="0" smtClean="0">
                <a:solidFill>
                  <a:schemeClr val="tx1"/>
                </a:solidFill>
              </a:rPr>
              <a:t>Follow-up workshop </a:t>
            </a:r>
            <a:r>
              <a:rPr lang="en-GB" sz="2800" dirty="0">
                <a:solidFill>
                  <a:schemeClr val="tx1"/>
                </a:solidFill>
              </a:rPr>
              <a:t>to review ESD </a:t>
            </a:r>
            <a:r>
              <a:rPr lang="en-GB" sz="2800" dirty="0" smtClean="0">
                <a:solidFill>
                  <a:schemeClr val="tx1"/>
                </a:solidFill>
              </a:rPr>
              <a:t>implementation and to </a:t>
            </a:r>
            <a:r>
              <a:rPr lang="en-GB" sz="2800" dirty="0">
                <a:solidFill>
                  <a:schemeClr val="tx1"/>
                </a:solidFill>
              </a:rPr>
              <a:t>train other teacher education institutions</a:t>
            </a:r>
            <a:endParaRPr lang="en-US" sz="2800" dirty="0">
              <a:solidFill>
                <a:schemeClr val="tx1"/>
              </a:solidFill>
            </a:endParaRPr>
          </a:p>
          <a:p>
            <a:pPr>
              <a:buFont typeface="Wingdings" panose="05000000000000000000" pitchFamily="2" charset="2"/>
              <a:buChar char="§"/>
            </a:pPr>
            <a:r>
              <a:rPr lang="en-US" sz="2800" dirty="0" smtClean="0">
                <a:solidFill>
                  <a:schemeClr val="tx1"/>
                </a:solidFill>
              </a:rPr>
              <a:t>Sub-regional workshop to teacher training institutions </a:t>
            </a:r>
            <a:r>
              <a:rPr lang="en-US" sz="2800" dirty="0">
                <a:solidFill>
                  <a:schemeClr val="tx1"/>
                </a:solidFill>
              </a:rPr>
              <a:t>on mainstreaming </a:t>
            </a:r>
            <a:r>
              <a:rPr lang="en-US" sz="2800" dirty="0" smtClean="0">
                <a:solidFill>
                  <a:schemeClr val="tx1"/>
                </a:solidFill>
              </a:rPr>
              <a:t>GCED in primary and secondary </a:t>
            </a:r>
            <a:r>
              <a:rPr lang="en-US" sz="2800" dirty="0">
                <a:solidFill>
                  <a:schemeClr val="tx1"/>
                </a:solidFill>
              </a:rPr>
              <a:t>education </a:t>
            </a:r>
            <a:r>
              <a:rPr lang="en-US" sz="2800" dirty="0" smtClean="0">
                <a:solidFill>
                  <a:schemeClr val="tx1"/>
                </a:solidFill>
              </a:rPr>
              <a:t>(with back-to back training </a:t>
            </a:r>
            <a:r>
              <a:rPr lang="en-US" sz="2800" dirty="0" smtClean="0">
                <a:solidFill>
                  <a:schemeClr val="tx1"/>
                </a:solidFill>
              </a:rPr>
              <a:t>for </a:t>
            </a:r>
            <a:r>
              <a:rPr lang="en-US" sz="2800" dirty="0" smtClean="0">
                <a:solidFill>
                  <a:schemeClr val="tx1"/>
                </a:solidFill>
              </a:rPr>
              <a:t>journalists)</a:t>
            </a:r>
            <a:endParaRPr lang="en-US" sz="2800" dirty="0">
              <a:solidFill>
                <a:schemeClr val="tx1"/>
              </a:solidFill>
            </a:endParaRPr>
          </a:p>
          <a:p>
            <a:pPr>
              <a:buFont typeface="Wingdings" panose="05000000000000000000" pitchFamily="2" charset="2"/>
              <a:buChar char="§"/>
            </a:pPr>
            <a:endParaRPr lang="ru-RU" dirty="0" smtClean="0">
              <a:solidFill>
                <a:schemeClr val="tx1"/>
              </a:solidFill>
            </a:endParaRPr>
          </a:p>
        </p:txBody>
      </p:sp>
      <p:sp>
        <p:nvSpPr>
          <p:cNvPr id="4" name="日付プレースホルダー 3"/>
          <p:cNvSpPr>
            <a:spLocks noGrp="1"/>
          </p:cNvSpPr>
          <p:nvPr>
            <p:ph type="dt" sz="half" idx="10"/>
          </p:nvPr>
        </p:nvSpPr>
        <p:spPr>
          <a:xfrm>
            <a:off x="1" y="6459786"/>
            <a:ext cx="9144000" cy="398213"/>
          </a:xfrm>
        </p:spPr>
        <p:txBody>
          <a:bodyPr/>
          <a:lstStyle/>
          <a:p>
            <a:r>
              <a:rPr lang="en-US" sz="1000" b="1" dirty="0"/>
              <a:t>Regional Conference Towards a Common Vision for Agenda 2030 in Central </a:t>
            </a:r>
            <a:r>
              <a:rPr lang="en-US" sz="1000" b="1" dirty="0" smtClean="0"/>
              <a:t>Asia, </a:t>
            </a:r>
            <a:r>
              <a:rPr lang="en-US" altLang="ja-JP" sz="1000" dirty="0" smtClean="0"/>
              <a:t>2-4 November 2016</a:t>
            </a:r>
            <a:endParaRPr lang="en-US" sz="1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143"/>
            <a:ext cx="3203848" cy="1526649"/>
          </a:xfrm>
          <a:prstGeom prst="rect">
            <a:avLst/>
          </a:prstGeom>
        </p:spPr>
      </p:pic>
    </p:spTree>
    <p:extLst>
      <p:ext uri="{BB962C8B-B14F-4D97-AF65-F5344CB8AC3E}">
        <p14:creationId xmlns:p14="http://schemas.microsoft.com/office/powerpoint/2010/main" val="114313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0143"/>
            <a:ext cx="3203848" cy="1526649"/>
          </a:xfrm>
          <a:prstGeom prst="rect">
            <a:avLst/>
          </a:prstGeom>
        </p:spPr>
      </p:pic>
      <p:sp>
        <p:nvSpPr>
          <p:cNvPr id="16" name="Title 1"/>
          <p:cNvSpPr>
            <a:spLocks noGrp="1"/>
          </p:cNvSpPr>
          <p:nvPr/>
        </p:nvSpPr>
        <p:spPr>
          <a:xfrm>
            <a:off x="592138" y="3580216"/>
            <a:ext cx="6057900" cy="280988"/>
          </a:xfrm>
          <a:prstGeom prst="rect">
            <a:avLst/>
          </a:prstGeom>
        </p:spPr>
        <p:txBody>
          <a:bodyPr anchor="ctr"/>
          <a:lstStyle>
            <a:lvl1pPr algn="l" defTabSz="914400" rtl="0" eaLnBrk="1" latinLnBrk="0" hangingPunct="1">
              <a:spcBef>
                <a:spcPct val="0"/>
              </a:spcBef>
              <a:buNone/>
              <a:defRPr sz="3600" b="1" kern="1200">
                <a:solidFill>
                  <a:schemeClr val="accent3">
                    <a:lumMod val="50000"/>
                  </a:schemeClr>
                </a:solidFill>
                <a:latin typeface="+mj-lt"/>
                <a:ea typeface="+mj-ea"/>
                <a:cs typeface="+mj-cs"/>
              </a:defRPr>
            </a:lvl1pPr>
          </a:lstStyle>
          <a:p>
            <a:pPr>
              <a:defRPr/>
            </a:pPr>
            <a:endParaRPr lang="en-GB" sz="1500" dirty="0">
              <a:solidFill>
                <a:srgbClr val="4BACC6">
                  <a:lumMod val="25000"/>
                </a:srgbClr>
              </a:solidFill>
            </a:endParaRPr>
          </a:p>
        </p:txBody>
      </p:sp>
      <p:graphicFrame>
        <p:nvGraphicFramePr>
          <p:cNvPr id="7" name="Diagram 6"/>
          <p:cNvGraphicFramePr/>
          <p:nvPr>
            <p:extLst>
              <p:ext uri="{D42A27DB-BD31-4B8C-83A1-F6EECF244321}">
                <p14:modId xmlns:p14="http://schemas.microsoft.com/office/powerpoint/2010/main" val="3823998354"/>
              </p:ext>
            </p:extLst>
          </p:nvPr>
        </p:nvGraphicFramePr>
        <p:xfrm>
          <a:off x="0" y="1866900"/>
          <a:ext cx="9144000" cy="44424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angle 1"/>
          <p:cNvSpPr/>
          <p:nvPr/>
        </p:nvSpPr>
        <p:spPr>
          <a:xfrm>
            <a:off x="3203848" y="293532"/>
            <a:ext cx="4381714" cy="1077218"/>
          </a:xfrm>
          <a:prstGeom prst="rect">
            <a:avLst/>
          </a:prstGeom>
        </p:spPr>
        <p:txBody>
          <a:bodyPr wrap="square">
            <a:spAutoFit/>
          </a:bodyPr>
          <a:lstStyle/>
          <a:p>
            <a:pPr algn="ctr"/>
            <a:r>
              <a:rPr lang="en-US" altLang="ko-KR" sz="3200" b="1" dirty="0" smtClean="0">
                <a:solidFill>
                  <a:srgbClr val="0070C0"/>
                </a:solidFill>
                <a:latin typeface="Calibri" panose="020F0502020204030204" pitchFamily="34" charset="0"/>
                <a:ea typeface="굴림" pitchFamily="50" charset="-127"/>
                <a:cs typeface="Arial" charset="0"/>
              </a:rPr>
              <a:t>SDG 4 </a:t>
            </a:r>
            <a:r>
              <a:rPr lang="en-US" altLang="ko-KR" sz="3200" b="1" dirty="0">
                <a:solidFill>
                  <a:srgbClr val="0070C0"/>
                </a:solidFill>
                <a:latin typeface="Calibri" panose="020F0502020204030204" pitchFamily="34" charset="0"/>
                <a:ea typeface="굴림" pitchFamily="50" charset="-127"/>
                <a:cs typeface="Arial" charset="0"/>
              </a:rPr>
              <a:t>N</a:t>
            </a:r>
            <a:r>
              <a:rPr lang="en-US" altLang="ko-KR" sz="3200" b="1" dirty="0" smtClean="0">
                <a:solidFill>
                  <a:srgbClr val="0070C0"/>
                </a:solidFill>
                <a:latin typeface="Calibri" panose="020F0502020204030204" pitchFamily="34" charset="0"/>
                <a:ea typeface="굴림" pitchFamily="50" charset="-127"/>
                <a:cs typeface="Arial" charset="0"/>
              </a:rPr>
              <a:t>ationalization - </a:t>
            </a:r>
            <a:r>
              <a:rPr lang="en-US" altLang="ko-KR" sz="3200" b="1" dirty="0" smtClean="0">
                <a:solidFill>
                  <a:srgbClr val="0070C0"/>
                </a:solidFill>
                <a:latin typeface="Calibri" panose="020F0502020204030204" pitchFamily="34" charset="0"/>
                <a:ea typeface="굴림" pitchFamily="50" charset="-127"/>
                <a:cs typeface="Arial" charset="0"/>
              </a:rPr>
              <a:t>Key </a:t>
            </a:r>
            <a:r>
              <a:rPr lang="en-US" altLang="ko-KR" sz="3200" b="1" dirty="0" smtClean="0">
                <a:solidFill>
                  <a:srgbClr val="0070C0"/>
                </a:solidFill>
                <a:latin typeface="Calibri" panose="020F0502020204030204" pitchFamily="34" charset="0"/>
                <a:ea typeface="굴림" pitchFamily="50" charset="-127"/>
                <a:cs typeface="Arial" charset="0"/>
              </a:rPr>
              <a:t>Concerns </a:t>
            </a:r>
            <a:endParaRPr lang="en-US" dirty="0">
              <a:solidFill>
                <a:srgbClr val="0070C0"/>
              </a:solidFill>
            </a:endParaRPr>
          </a:p>
        </p:txBody>
      </p:sp>
      <p:sp>
        <p:nvSpPr>
          <p:cNvPr id="6" name="日付プレースホルダー 3"/>
          <p:cNvSpPr>
            <a:spLocks noGrp="1"/>
          </p:cNvSpPr>
          <p:nvPr>
            <p:ph type="dt" sz="half" idx="10"/>
          </p:nvPr>
        </p:nvSpPr>
        <p:spPr>
          <a:xfrm>
            <a:off x="1" y="6459786"/>
            <a:ext cx="9144000" cy="398213"/>
          </a:xfrm>
        </p:spPr>
        <p:txBody>
          <a:bodyPr/>
          <a:lstStyle/>
          <a:p>
            <a:r>
              <a:rPr lang="en-US" sz="1000" b="1" dirty="0"/>
              <a:t>Regional Conference Towards a Common Vision for Agenda 2030 in Central </a:t>
            </a:r>
            <a:r>
              <a:rPr lang="en-US" sz="1000" b="1" dirty="0" smtClean="0"/>
              <a:t>Asia, </a:t>
            </a:r>
            <a:r>
              <a:rPr lang="en-US" altLang="ja-JP" sz="1000" dirty="0" smtClean="0"/>
              <a:t>2-4 November 2016</a:t>
            </a:r>
            <a:endParaRPr lang="en-US" sz="1000" dirty="0"/>
          </a:p>
        </p:txBody>
      </p:sp>
    </p:spTree>
    <p:extLst>
      <p:ext uri="{BB962C8B-B14F-4D97-AF65-F5344CB8AC3E}">
        <p14:creationId xmlns:p14="http://schemas.microsoft.com/office/powerpoint/2010/main" val="16198684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864" y="325336"/>
            <a:ext cx="4107160" cy="1015432"/>
          </a:xfrm>
        </p:spPr>
        <p:txBody>
          <a:bodyPr>
            <a:noAutofit/>
          </a:bodyPr>
          <a:lstStyle/>
          <a:p>
            <a:r>
              <a:rPr lang="en-US" b="1" dirty="0" smtClean="0">
                <a:solidFill>
                  <a:schemeClr val="tx2">
                    <a:lumMod val="75000"/>
                  </a:schemeClr>
                </a:solidFill>
                <a:ea typeface="+mn-ea"/>
                <a:cs typeface="+mn-cs"/>
              </a:rPr>
              <a:t> </a:t>
            </a:r>
            <a:r>
              <a:rPr lang="en-US" b="1" dirty="0" smtClean="0">
                <a:solidFill>
                  <a:srgbClr val="00B0F0"/>
                </a:solidFill>
                <a:ea typeface="+mn-ea"/>
                <a:cs typeface="+mn-cs"/>
              </a:rPr>
              <a:t>Thank You</a:t>
            </a:r>
            <a:endParaRPr lang="en-US" b="1" dirty="0">
              <a:solidFill>
                <a:srgbClr val="00B0F0"/>
              </a:solidFill>
              <a:ea typeface="+mn-ea"/>
              <a:cs typeface="+mn-cs"/>
            </a:endParaRPr>
          </a:p>
        </p:txBody>
      </p:sp>
      <p:pic>
        <p:nvPicPr>
          <p:cNvPr id="2054" name="Picture 6" descr="See original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578654" y="1846263"/>
            <a:ext cx="6031142" cy="40227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203848" cy="1526649"/>
          </a:xfrm>
          <a:prstGeom prst="rect">
            <a:avLst/>
          </a:prstGeom>
        </p:spPr>
      </p:pic>
      <p:sp>
        <p:nvSpPr>
          <p:cNvPr id="6" name="日付プレースホルダー 3"/>
          <p:cNvSpPr>
            <a:spLocks noGrp="1"/>
          </p:cNvSpPr>
          <p:nvPr>
            <p:ph type="dt" sz="half" idx="10"/>
          </p:nvPr>
        </p:nvSpPr>
        <p:spPr>
          <a:xfrm>
            <a:off x="1" y="6459786"/>
            <a:ext cx="9144000" cy="398213"/>
          </a:xfrm>
        </p:spPr>
        <p:txBody>
          <a:bodyPr/>
          <a:lstStyle/>
          <a:p>
            <a:r>
              <a:rPr lang="en-US" sz="1000" b="1" dirty="0"/>
              <a:t>Regional Conference Towards a Common Vision for Agenda 2030 in Central </a:t>
            </a:r>
            <a:r>
              <a:rPr lang="en-US" sz="1000" b="1" dirty="0" smtClean="0"/>
              <a:t>Asia, </a:t>
            </a:r>
            <a:r>
              <a:rPr lang="en-US" altLang="ja-JP" sz="1000" dirty="0" smtClean="0"/>
              <a:t>2-4 November 2016</a:t>
            </a:r>
            <a:endParaRPr lang="en-US" sz="1000" dirty="0"/>
          </a:p>
        </p:txBody>
      </p:sp>
    </p:spTree>
    <p:extLst>
      <p:ext uri="{BB962C8B-B14F-4D97-AF65-F5344CB8AC3E}">
        <p14:creationId xmlns:p14="http://schemas.microsoft.com/office/powerpoint/2010/main" val="752410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レトロスペクト">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5750</TotalTime>
  <Words>775</Words>
  <Application>Microsoft Office PowerPoint</Application>
  <PresentationFormat>On-screen Show (4:3)</PresentationFormat>
  <Paragraphs>56</Paragraphs>
  <Slides>8</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vt:i4>
      </vt:variant>
    </vt:vector>
  </HeadingPairs>
  <TitlesOfParts>
    <vt:vector size="18" baseType="lpstr">
      <vt:lpstr>굴림</vt:lpstr>
      <vt:lpstr>ＭＳ Ｐゴシック</vt:lpstr>
      <vt:lpstr>Arial</vt:lpstr>
      <vt:lpstr>Calibri</vt:lpstr>
      <vt:lpstr>Calibri Light</vt:lpstr>
      <vt:lpstr>Ebrima</vt:lpstr>
      <vt:lpstr>HY헤드라인M</vt:lpstr>
      <vt:lpstr>Times New Roman</vt:lpstr>
      <vt:lpstr>Wingdings</vt:lpstr>
      <vt:lpstr>レトロスペクト</vt:lpstr>
      <vt:lpstr>UNESCO’s support to the Sustainable Development Goal 4 (SDG 4) on education</vt:lpstr>
      <vt:lpstr>PowerPoint Presentation</vt:lpstr>
      <vt:lpstr>PowerPoint Presentation</vt:lpstr>
      <vt:lpstr>PowerPoint Presentation</vt:lpstr>
      <vt:lpstr>UNESCO Almaty’s Past Activities on ESD and GCED</vt:lpstr>
      <vt:lpstr>UNESCO Almaty’s Activities on  ESD and GCED in 2017</vt:lpstr>
      <vt:lpstr>PowerPoint Presentation</vt:lpstr>
      <vt:lpstr> 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McOmish, Elspeth</dc:creator>
  <cp:lastModifiedBy>Lina</cp:lastModifiedBy>
  <cp:revision>400</cp:revision>
  <cp:lastPrinted>2016-01-25T08:31:27Z</cp:lastPrinted>
  <dcterms:created xsi:type="dcterms:W3CDTF">2015-06-04T10:07:41Z</dcterms:created>
  <dcterms:modified xsi:type="dcterms:W3CDTF">2016-11-01T09:20:36Z</dcterms:modified>
</cp:coreProperties>
</file>